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1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God’s Mercy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Titus 3:4-7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God’s Mercy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86:5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God’s Mercy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Eternal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Psalms 103:17-18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Psalms 106:1</a:t>
            </a:r>
          </a:p>
        </p:txBody>
      </p:sp>
    </p:spTree>
    <p:extLst>
      <p:ext uri="{BB962C8B-B14F-4D97-AF65-F5344CB8AC3E}">
        <p14:creationId xmlns:p14="http://schemas.microsoft.com/office/powerpoint/2010/main" val="3753398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God’s Mercy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Eternal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Hope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Psalms 130:7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Psalms 147:10-11</a:t>
            </a:r>
          </a:p>
        </p:txBody>
      </p:sp>
    </p:spTree>
    <p:extLst>
      <p:ext uri="{BB962C8B-B14F-4D97-AF65-F5344CB8AC3E}">
        <p14:creationId xmlns:p14="http://schemas.microsoft.com/office/powerpoint/2010/main" val="2356322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God’s Mercy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Eternal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Hope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Forgiveness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Micah 7:18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2:4-7</a:t>
            </a:r>
          </a:p>
        </p:txBody>
      </p:sp>
    </p:spTree>
    <p:extLst>
      <p:ext uri="{BB962C8B-B14F-4D97-AF65-F5344CB8AC3E}">
        <p14:creationId xmlns:p14="http://schemas.microsoft.com/office/powerpoint/2010/main" val="3715556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God’s Mercy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Eternal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Hope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Forgiveness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Salvation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Lamentations 3:22-23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Titus 3:4-7</a:t>
            </a:r>
          </a:p>
        </p:txBody>
      </p:sp>
    </p:spTree>
    <p:extLst>
      <p:ext uri="{BB962C8B-B14F-4D97-AF65-F5344CB8AC3E}">
        <p14:creationId xmlns:p14="http://schemas.microsoft.com/office/powerpoint/2010/main" val="1613098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God’s Mercy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Eternal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Hope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Forgiveness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Salvation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Repentance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Joel 2:12-13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2:4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Psalms 32:5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28:13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15:18-20</a:t>
            </a:r>
          </a:p>
        </p:txBody>
      </p:sp>
    </p:spTree>
    <p:extLst>
      <p:ext uri="{BB962C8B-B14F-4D97-AF65-F5344CB8AC3E}">
        <p14:creationId xmlns:p14="http://schemas.microsoft.com/office/powerpoint/2010/main" val="3301904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5</TotalTime>
  <Words>59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God’s Mercy</vt:lpstr>
      <vt:lpstr>God’s Mercy</vt:lpstr>
      <vt:lpstr>God’s Mercy</vt:lpstr>
      <vt:lpstr>God’s Mercy</vt:lpstr>
      <vt:lpstr>God’s Mercy</vt:lpstr>
      <vt:lpstr>God’s Mercy</vt:lpstr>
      <vt:lpstr>God’s Mercy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God’s Mercy</dc:title>
  <dc:creator>Dan Henderson</dc:creator>
  <cp:lastModifiedBy>Dan Henderson</cp:lastModifiedBy>
  <cp:revision>1</cp:revision>
  <dcterms:created xsi:type="dcterms:W3CDTF">2022-01-02T02:05:49Z</dcterms:created>
  <dcterms:modified xsi:type="dcterms:W3CDTF">2022-01-02T02:11:06Z</dcterms:modified>
</cp:coreProperties>
</file>