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Steadfast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15:50-58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Live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Walking Strait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4:1–3,20-24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12:1-2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Live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Walking Strait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Standing Fast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6:10–20</a:t>
            </a:r>
          </a:p>
        </p:txBody>
      </p:sp>
    </p:spTree>
    <p:extLst>
      <p:ext uri="{BB962C8B-B14F-4D97-AF65-F5344CB8AC3E}">
        <p14:creationId xmlns:p14="http://schemas.microsoft.com/office/powerpoint/2010/main" val="373179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Live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Walking Strait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Standing Fast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Pushing Forward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2:14-17</a:t>
            </a:r>
          </a:p>
        </p:txBody>
      </p:sp>
    </p:spTree>
    <p:extLst>
      <p:ext uri="{BB962C8B-B14F-4D97-AF65-F5344CB8AC3E}">
        <p14:creationId xmlns:p14="http://schemas.microsoft.com/office/powerpoint/2010/main" val="307161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Live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Walking Strait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Standing Fast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Pushing Forward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Speaking Truth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5:12–24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15</a:t>
            </a:r>
          </a:p>
        </p:txBody>
      </p:sp>
    </p:spTree>
    <p:extLst>
      <p:ext uri="{BB962C8B-B14F-4D97-AF65-F5344CB8AC3E}">
        <p14:creationId xmlns:p14="http://schemas.microsoft.com/office/powerpoint/2010/main" val="65792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Live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Walking Strait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Standing Fast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Pushing Forward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Speaking Truth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Resting Waits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4:11</a:t>
            </a:r>
          </a:p>
        </p:txBody>
      </p:sp>
    </p:spTree>
    <p:extLst>
      <p:ext uri="{BB962C8B-B14F-4D97-AF65-F5344CB8AC3E}">
        <p14:creationId xmlns:p14="http://schemas.microsoft.com/office/powerpoint/2010/main" val="2551236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Steadfast</vt:lpstr>
      <vt:lpstr>Live For God</vt:lpstr>
      <vt:lpstr>Live For God</vt:lpstr>
      <vt:lpstr>Live For God</vt:lpstr>
      <vt:lpstr>Live For God</vt:lpstr>
      <vt:lpstr>Live For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Steadfast</dc:title>
  <dc:creator>Dan Henderson</dc:creator>
  <cp:lastModifiedBy>Dan Henderson</cp:lastModifiedBy>
  <cp:revision>1</cp:revision>
  <dcterms:created xsi:type="dcterms:W3CDTF">2022-01-15T21:30:21Z</dcterms:created>
  <dcterms:modified xsi:type="dcterms:W3CDTF">2022-01-15T21:37:16Z</dcterms:modified>
</cp:coreProperties>
</file>