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103"/>
            <a:ext cx="9144000" cy="321086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Will You Be In Heaven?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5:24-29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endParaRPr lang="en-US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John 12:48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1:8-9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4:6-8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10:37-38; 1Thessalonians 1:8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10:23-24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18:27-28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Genesis 3:12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9:57-62; 14:16-24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Lamentations 3:40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18:30-32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24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Luke 19:1-10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3:23-25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83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22:42; 14:33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3:8-18; 6:4-16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11:32-40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95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Concern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Haggai 1:2-5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33:30-33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Zephaniah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78:56-58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21:28-32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15:10; 14:31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2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Faithfulness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Romans 11:22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20:12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34:4-5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2:1-5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6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Faithfulness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16:24-26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3:13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4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Entrance Is Determined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Dedication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Faithfulness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 1John 3:18;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3:12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10:17-18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2:5-6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7:18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0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15</TotalTime>
  <Words>184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Will You Be In Heaven?</vt:lpstr>
      <vt:lpstr>Entrance Is Determined …</vt:lpstr>
      <vt:lpstr>Entrance Is Determined …</vt:lpstr>
      <vt:lpstr>Entrance Is Determined …</vt:lpstr>
      <vt:lpstr>Entrance Is Determined …</vt:lpstr>
      <vt:lpstr>Entrance Is Determined …</vt:lpstr>
      <vt:lpstr>Entrance Is Determined …</vt:lpstr>
      <vt:lpstr>Entrance Is Determined …</vt:lpstr>
      <vt:lpstr>Entrance Is Determined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You Be In Heaven?</dc:title>
  <dc:creator>Dan Henderson</dc:creator>
  <cp:lastModifiedBy>Dan Henderson</cp:lastModifiedBy>
  <cp:revision>1</cp:revision>
  <dcterms:created xsi:type="dcterms:W3CDTF">2022-01-09T00:44:58Z</dcterms:created>
  <dcterms:modified xsi:type="dcterms:W3CDTF">2022-01-09T01:00:51Z</dcterms:modified>
</cp:coreProperties>
</file>