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553"/>
            <a:ext cx="9144000" cy="331341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Assurance We Can Be Faithful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Titus 2:11-14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Can Be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Doubt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Can Be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Doubt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Faithful Examples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1:12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6,7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3John 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5:12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6:21</a:t>
            </a:r>
          </a:p>
        </p:txBody>
      </p:sp>
    </p:spTree>
    <p:extLst>
      <p:ext uri="{BB962C8B-B14F-4D97-AF65-F5344CB8AC3E}">
        <p14:creationId xmlns:p14="http://schemas.microsoft.com/office/powerpoint/2010/main" val="420470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Can Be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Doubt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Faithful Examples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God’s Assurance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Titus 2:11-14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24:35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10:27-30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13:5-6</a:t>
            </a:r>
          </a:p>
        </p:txBody>
      </p:sp>
    </p:spTree>
    <p:extLst>
      <p:ext uri="{BB962C8B-B14F-4D97-AF65-F5344CB8AC3E}">
        <p14:creationId xmlns:p14="http://schemas.microsoft.com/office/powerpoint/2010/main" val="3472206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Can Be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Doubt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Faithful Examples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God’s Assurance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4:2; 10:13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8:15; Matthew 13:37-43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11:1ff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17:14</a:t>
            </a:r>
          </a:p>
        </p:txBody>
      </p:sp>
    </p:spTree>
    <p:extLst>
      <p:ext uri="{BB962C8B-B14F-4D97-AF65-F5344CB8AC3E}">
        <p14:creationId xmlns:p14="http://schemas.microsoft.com/office/powerpoint/2010/main" val="1449138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Can Be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Doubt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Faithful Examples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God’s Assurance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Man’s Assurance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3:17-20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6:10-20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18:1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1:7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1:5-11</a:t>
            </a:r>
          </a:p>
        </p:txBody>
      </p:sp>
    </p:spTree>
    <p:extLst>
      <p:ext uri="{BB962C8B-B14F-4D97-AF65-F5344CB8AC3E}">
        <p14:creationId xmlns:p14="http://schemas.microsoft.com/office/powerpoint/2010/main" val="4066423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10</TotalTime>
  <Words>118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Assurance We Can Be Faithful</vt:lpstr>
      <vt:lpstr>We Can Be Faithful</vt:lpstr>
      <vt:lpstr>We Can Be Faithful</vt:lpstr>
      <vt:lpstr>We Can Be Faithful</vt:lpstr>
      <vt:lpstr>We Can Be Faithful</vt:lpstr>
      <vt:lpstr>We Can Be Faithful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Assurance We Can Be Faithful</dc:title>
  <dc:creator>Dan Henderson</dc:creator>
  <cp:lastModifiedBy>Dan Henderson</cp:lastModifiedBy>
  <cp:revision>1</cp:revision>
  <dcterms:created xsi:type="dcterms:W3CDTF">2022-02-06T01:45:12Z</dcterms:created>
  <dcterms:modified xsi:type="dcterms:W3CDTF">2022-02-06T01:55:15Z</dcterms:modified>
</cp:coreProperties>
</file>