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63" r:id="rId5"/>
    <p:sldId id="265" r:id="rId6"/>
    <p:sldId id="264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6e2e7b28a05f6ab1" providerId="LiveId" clId="{DDE3A575-FFD9-4A48-A2A0-7658C8FFF6F7}"/>
    <pc:docChg chg="undo custSel addSld delSld modSld sldOrd">
      <pc:chgData name="Dan Henderson" userId="6e2e7b28a05f6ab1" providerId="LiveId" clId="{DDE3A575-FFD9-4A48-A2A0-7658C8FFF6F7}" dt="2022-02-27T02:28:29.937" v="181" actId="6549"/>
      <pc:docMkLst>
        <pc:docMk/>
      </pc:docMkLst>
      <pc:sldChg chg="modSp mod">
        <pc:chgData name="Dan Henderson" userId="6e2e7b28a05f6ab1" providerId="LiveId" clId="{DDE3A575-FFD9-4A48-A2A0-7658C8FFF6F7}" dt="2022-02-27T02:12:16.822" v="15" actId="20577"/>
        <pc:sldMkLst>
          <pc:docMk/>
          <pc:sldMk cId="1890398884" sldId="256"/>
        </pc:sldMkLst>
        <pc:spChg chg="mod">
          <ac:chgData name="Dan Henderson" userId="6e2e7b28a05f6ab1" providerId="LiveId" clId="{DDE3A575-FFD9-4A48-A2A0-7658C8FFF6F7}" dt="2022-02-27T02:12:16.822" v="15" actId="20577"/>
          <ac:spMkLst>
            <pc:docMk/>
            <pc:sldMk cId="1890398884" sldId="256"/>
            <ac:spMk id="3" creationId="{51AFCC95-1D7A-4F80-A80F-89B3C6B8E7BB}"/>
          </ac:spMkLst>
        </pc:spChg>
      </pc:sldChg>
      <pc:sldChg chg="modSp mod">
        <pc:chgData name="Dan Henderson" userId="6e2e7b28a05f6ab1" providerId="LiveId" clId="{DDE3A575-FFD9-4A48-A2A0-7658C8FFF6F7}" dt="2022-02-27T02:16:50.387" v="109" actId="6549"/>
        <pc:sldMkLst>
          <pc:docMk/>
          <pc:sldMk cId="1000079989" sldId="261"/>
        </pc:sldMkLst>
        <pc:spChg chg="mod">
          <ac:chgData name="Dan Henderson" userId="6e2e7b28a05f6ab1" providerId="LiveId" clId="{DDE3A575-FFD9-4A48-A2A0-7658C8FFF6F7}" dt="2022-02-27T02:16:50.387" v="109" actId="6549"/>
          <ac:spMkLst>
            <pc:docMk/>
            <pc:sldMk cId="1000079989" sldId="261"/>
            <ac:spMk id="3" creationId="{A8C5111B-3F80-4284-A164-5A5EE45D9BBD}"/>
          </ac:spMkLst>
        </pc:spChg>
        <pc:spChg chg="mod">
          <ac:chgData name="Dan Henderson" userId="6e2e7b28a05f6ab1" providerId="LiveId" clId="{DDE3A575-FFD9-4A48-A2A0-7658C8FFF6F7}" dt="2022-02-27T02:15:13.578" v="86" actId="20577"/>
          <ac:spMkLst>
            <pc:docMk/>
            <pc:sldMk cId="1000079989" sldId="261"/>
            <ac:spMk id="4" creationId="{DEEC86C5-B68D-4489-AD61-CE7F055938D2}"/>
          </ac:spMkLst>
        </pc:spChg>
      </pc:sldChg>
      <pc:sldChg chg="modSp mod">
        <pc:chgData name="Dan Henderson" userId="6e2e7b28a05f6ab1" providerId="LiveId" clId="{DDE3A575-FFD9-4A48-A2A0-7658C8FFF6F7}" dt="2022-02-27T02:24:56.126" v="172" actId="1076"/>
        <pc:sldMkLst>
          <pc:docMk/>
          <pc:sldMk cId="3120598447" sldId="262"/>
        </pc:sldMkLst>
        <pc:spChg chg="mod">
          <ac:chgData name="Dan Henderson" userId="6e2e7b28a05f6ab1" providerId="LiveId" clId="{DDE3A575-FFD9-4A48-A2A0-7658C8FFF6F7}" dt="2022-02-27T02:24:56.126" v="172" actId="1076"/>
          <ac:spMkLst>
            <pc:docMk/>
            <pc:sldMk cId="3120598447" sldId="262"/>
            <ac:spMk id="4" creationId="{77530B4C-5045-4140-8512-CD76E8776A53}"/>
          </ac:spMkLst>
        </pc:spChg>
      </pc:sldChg>
      <pc:sldChg chg="modSp add mod">
        <pc:chgData name="Dan Henderson" userId="6e2e7b28a05f6ab1" providerId="LiveId" clId="{DDE3A575-FFD9-4A48-A2A0-7658C8FFF6F7}" dt="2022-02-27T02:26:19.011" v="176" actId="6549"/>
        <pc:sldMkLst>
          <pc:docMk/>
          <pc:sldMk cId="508874902" sldId="263"/>
        </pc:sldMkLst>
        <pc:spChg chg="mod">
          <ac:chgData name="Dan Henderson" userId="6e2e7b28a05f6ab1" providerId="LiveId" clId="{DDE3A575-FFD9-4A48-A2A0-7658C8FFF6F7}" dt="2022-02-27T02:18:54.338" v="134" actId="6549"/>
          <ac:spMkLst>
            <pc:docMk/>
            <pc:sldMk cId="508874902" sldId="263"/>
            <ac:spMk id="3" creationId="{A8C5111B-3F80-4284-A164-5A5EE45D9BBD}"/>
          </ac:spMkLst>
        </pc:spChg>
        <pc:spChg chg="mod">
          <ac:chgData name="Dan Henderson" userId="6e2e7b28a05f6ab1" providerId="LiveId" clId="{DDE3A575-FFD9-4A48-A2A0-7658C8FFF6F7}" dt="2022-02-27T02:26:19.011" v="176" actId="6549"/>
          <ac:spMkLst>
            <pc:docMk/>
            <pc:sldMk cId="508874902" sldId="263"/>
            <ac:spMk id="4" creationId="{DEEC86C5-B68D-4489-AD61-CE7F055938D2}"/>
          </ac:spMkLst>
        </pc:spChg>
      </pc:sldChg>
      <pc:sldChg chg="modSp add mod ord">
        <pc:chgData name="Dan Henderson" userId="6e2e7b28a05f6ab1" providerId="LiveId" clId="{DDE3A575-FFD9-4A48-A2A0-7658C8FFF6F7}" dt="2022-02-27T02:28:29.937" v="181" actId="6549"/>
        <pc:sldMkLst>
          <pc:docMk/>
          <pc:sldMk cId="1681993573" sldId="264"/>
        </pc:sldMkLst>
        <pc:spChg chg="mod">
          <ac:chgData name="Dan Henderson" userId="6e2e7b28a05f6ab1" providerId="LiveId" clId="{DDE3A575-FFD9-4A48-A2A0-7658C8FFF6F7}" dt="2022-02-27T02:28:29.937" v="181" actId="6549"/>
          <ac:spMkLst>
            <pc:docMk/>
            <pc:sldMk cId="1681993573" sldId="264"/>
            <ac:spMk id="3" creationId="{A8C5111B-3F80-4284-A164-5A5EE45D9BBD}"/>
          </ac:spMkLst>
        </pc:spChg>
        <pc:spChg chg="mod">
          <ac:chgData name="Dan Henderson" userId="6e2e7b28a05f6ab1" providerId="LiveId" clId="{DDE3A575-FFD9-4A48-A2A0-7658C8FFF6F7}" dt="2022-02-27T02:20:38.524" v="169" actId="20577"/>
          <ac:spMkLst>
            <pc:docMk/>
            <pc:sldMk cId="1681993573" sldId="264"/>
            <ac:spMk id="4" creationId="{DEEC86C5-B68D-4489-AD61-CE7F055938D2}"/>
          </ac:spMkLst>
        </pc:spChg>
      </pc:sldChg>
      <pc:sldChg chg="add del">
        <pc:chgData name="Dan Henderson" userId="6e2e7b28a05f6ab1" providerId="LiveId" clId="{DDE3A575-FFD9-4A48-A2A0-7658C8FFF6F7}" dt="2022-02-27T02:17:16.761" v="124" actId="2696"/>
        <pc:sldMkLst>
          <pc:docMk/>
          <pc:sldMk cId="3272638491" sldId="264"/>
        </pc:sldMkLst>
      </pc:sldChg>
      <pc:sldChg chg="modSp add mod ord">
        <pc:chgData name="Dan Henderson" userId="6e2e7b28a05f6ab1" providerId="LiveId" clId="{DDE3A575-FFD9-4A48-A2A0-7658C8FFF6F7}" dt="2022-02-27T02:27:16.890" v="180" actId="6549"/>
        <pc:sldMkLst>
          <pc:docMk/>
          <pc:sldMk cId="950068387" sldId="265"/>
        </pc:sldMkLst>
        <pc:spChg chg="mod">
          <ac:chgData name="Dan Henderson" userId="6e2e7b28a05f6ab1" providerId="LiveId" clId="{DDE3A575-FFD9-4A48-A2A0-7658C8FFF6F7}" dt="2022-02-27T02:19:55.441" v="151" actId="6549"/>
          <ac:spMkLst>
            <pc:docMk/>
            <pc:sldMk cId="950068387" sldId="265"/>
            <ac:spMk id="3" creationId="{A8C5111B-3F80-4284-A164-5A5EE45D9BBD}"/>
          </ac:spMkLst>
        </pc:spChg>
        <pc:spChg chg="mod">
          <ac:chgData name="Dan Henderson" userId="6e2e7b28a05f6ab1" providerId="LiveId" clId="{DDE3A575-FFD9-4A48-A2A0-7658C8FFF6F7}" dt="2022-02-27T02:27:16.890" v="180" actId="6549"/>
          <ac:spMkLst>
            <pc:docMk/>
            <pc:sldMk cId="950068387" sldId="265"/>
            <ac:spMk id="4" creationId="{DEEC86C5-B68D-4489-AD61-CE7F055938D2}"/>
          </ac:spMkLst>
        </pc:spChg>
      </pc:sldChg>
      <pc:sldChg chg="modSp add mod">
        <pc:chgData name="Dan Henderson" userId="6e2e7b28a05f6ab1" providerId="LiveId" clId="{DDE3A575-FFD9-4A48-A2A0-7658C8FFF6F7}" dt="2022-02-27T02:20:54.073" v="171"/>
        <pc:sldMkLst>
          <pc:docMk/>
          <pc:sldMk cId="979508624" sldId="266"/>
        </pc:sldMkLst>
        <pc:spChg chg="mod">
          <ac:chgData name="Dan Henderson" userId="6e2e7b28a05f6ab1" providerId="LiveId" clId="{DDE3A575-FFD9-4A48-A2A0-7658C8FFF6F7}" dt="2022-02-27T02:20:54.073" v="171"/>
          <ac:spMkLst>
            <pc:docMk/>
            <pc:sldMk cId="979508624" sldId="266"/>
            <ac:spMk id="4" creationId="{DEEC86C5-B68D-4489-AD61-CE7F055938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191"/>
            <a:ext cx="9144000" cy="3287772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Patriarchal Dispensation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Hebrews 1:1-4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D3F72-6FF3-4B35-95E9-9B4B73FC5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Patriarchal Dispensation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530B4C-5045-4140-8512-CD76E8776A53}"/>
              </a:ext>
            </a:extLst>
          </p:cNvPr>
          <p:cNvSpPr txBox="1">
            <a:spLocks/>
          </p:cNvSpPr>
          <p:nvPr/>
        </p:nvSpPr>
        <p:spPr>
          <a:xfrm>
            <a:off x="2096893" y="1611111"/>
            <a:ext cx="6076059" cy="4881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Gen. 1-2 – Creation</a:t>
            </a:r>
          </a:p>
          <a:p>
            <a:pPr marL="0" indent="0">
              <a:buNone/>
            </a:pPr>
            <a:r>
              <a:rPr lang="en-US" sz="3200" dirty="0"/>
              <a:t>Gen. 3-5 – Sin</a:t>
            </a:r>
          </a:p>
          <a:p>
            <a:pPr marL="0" indent="0">
              <a:buNone/>
            </a:pPr>
            <a:r>
              <a:rPr lang="en-US" sz="3200" dirty="0"/>
              <a:t>Gen. 6-10 – The Flood</a:t>
            </a:r>
          </a:p>
          <a:p>
            <a:pPr marL="0" indent="0">
              <a:buNone/>
            </a:pPr>
            <a:r>
              <a:rPr lang="en-US" sz="3200" dirty="0"/>
              <a:t>Gen. 11-50 – Abraham, Isaac, Jacob</a:t>
            </a:r>
          </a:p>
          <a:p>
            <a:pPr marL="0" indent="0">
              <a:buNone/>
            </a:pPr>
            <a:r>
              <a:rPr lang="en-US" sz="3200" dirty="0"/>
              <a:t>Exodus 1-19 – The Exodus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7B6503-3184-42EE-A8AF-6CB618260EFA}"/>
              </a:ext>
            </a:extLst>
          </p:cNvPr>
          <p:cNvSpPr txBox="1">
            <a:spLocks/>
          </p:cNvSpPr>
          <p:nvPr/>
        </p:nvSpPr>
        <p:spPr>
          <a:xfrm>
            <a:off x="8896766" y="2592445"/>
            <a:ext cx="2592376" cy="1106970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Time Covered:</a:t>
            </a:r>
          </a:p>
          <a:p>
            <a:pPr marL="0" indent="0" algn="ctr">
              <a:buNone/>
            </a:pPr>
            <a:r>
              <a:rPr lang="en-US" sz="3200" dirty="0"/>
              <a:t>2500 Years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BF182E-4ACB-470B-97B8-5A6CBFC19579}"/>
              </a:ext>
            </a:extLst>
          </p:cNvPr>
          <p:cNvSpPr txBox="1"/>
          <p:nvPr/>
        </p:nvSpPr>
        <p:spPr>
          <a:xfrm>
            <a:off x="285628" y="1611111"/>
            <a:ext cx="1529586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Adam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98155B-56B5-491B-B73D-E2C4CDC7FFC4}"/>
              </a:ext>
            </a:extLst>
          </p:cNvPr>
          <p:cNvSpPr txBox="1"/>
          <p:nvPr/>
        </p:nvSpPr>
        <p:spPr>
          <a:xfrm>
            <a:off x="252157" y="5723434"/>
            <a:ext cx="1688283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Moses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3B9024-7C2B-426E-8835-52067965C5D9}"/>
              </a:ext>
            </a:extLst>
          </p:cNvPr>
          <p:cNvSpPr txBox="1"/>
          <p:nvPr/>
        </p:nvSpPr>
        <p:spPr>
          <a:xfrm>
            <a:off x="9955646" y="1672665"/>
            <a:ext cx="1983235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Genesis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E6A5A-38BF-4A05-857A-3AD45BBFEEC7}"/>
              </a:ext>
            </a:extLst>
          </p:cNvPr>
          <p:cNvSpPr txBox="1"/>
          <p:nvPr/>
        </p:nvSpPr>
        <p:spPr>
          <a:xfrm>
            <a:off x="9838626" y="5784988"/>
            <a:ext cx="2217274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Genesis 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3EBE4C-9EBC-45E2-87DD-7C5D9E9C6F80}"/>
              </a:ext>
            </a:extLst>
          </p:cNvPr>
          <p:cNvSpPr txBox="1"/>
          <p:nvPr/>
        </p:nvSpPr>
        <p:spPr>
          <a:xfrm>
            <a:off x="524251" y="2545459"/>
            <a:ext cx="1052339" cy="1077218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1650</a:t>
            </a:r>
          </a:p>
          <a:p>
            <a:pPr algn="ctr"/>
            <a:r>
              <a:rPr lang="en-US" sz="3200" dirty="0"/>
              <a:t>Years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107EA-FBA6-4006-9681-A46019CD3596}"/>
              </a:ext>
            </a:extLst>
          </p:cNvPr>
          <p:cNvSpPr txBox="1"/>
          <p:nvPr/>
        </p:nvSpPr>
        <p:spPr>
          <a:xfrm>
            <a:off x="524250" y="4477449"/>
            <a:ext cx="1052339" cy="1077218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850</a:t>
            </a:r>
          </a:p>
          <a:p>
            <a:pPr algn="ctr"/>
            <a:r>
              <a:rPr lang="en-US" sz="3200" dirty="0"/>
              <a:t>Years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6545157-5710-413C-AED9-FA90240AF978}"/>
              </a:ext>
            </a:extLst>
          </p:cNvPr>
          <p:cNvSpPr txBox="1">
            <a:spLocks/>
          </p:cNvSpPr>
          <p:nvPr/>
        </p:nvSpPr>
        <p:spPr>
          <a:xfrm>
            <a:off x="8447028" y="4327723"/>
            <a:ext cx="3491853" cy="1106970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Abraham – 2000 BC</a:t>
            </a:r>
          </a:p>
          <a:p>
            <a:pPr marL="0" indent="0">
              <a:buNone/>
            </a:pPr>
            <a:r>
              <a:rPr lang="en-US" sz="3200" dirty="0"/>
              <a:t>Exodus – 1500 BC</a:t>
            </a:r>
          </a:p>
        </p:txBody>
      </p:sp>
    </p:spTree>
    <p:extLst>
      <p:ext uri="{BB962C8B-B14F-4D97-AF65-F5344CB8AC3E}">
        <p14:creationId xmlns:p14="http://schemas.microsoft.com/office/powerpoint/2010/main" val="312059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Creation To Babel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Creation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1:1-3; Psalm 90:1-2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33:6,9; 148:5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1:18-32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2:4; 30:16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12:6; 18:13; 20:8-11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1:26-27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17:28-29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Creation To Babel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Creation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The Fall Of Man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2:15-17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3:1-6; 1John 3:4; 5:17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3:4; Matthew 4:3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8:44; 2Corinthians 11:3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2:17; 3:14-19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59:1-2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3:23; 5:12; 6:23</a:t>
            </a:r>
          </a:p>
        </p:txBody>
      </p:sp>
    </p:spTree>
    <p:extLst>
      <p:ext uri="{BB962C8B-B14F-4D97-AF65-F5344CB8AC3E}">
        <p14:creationId xmlns:p14="http://schemas.microsoft.com/office/powerpoint/2010/main" val="50887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Creation To Babel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Creation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The Fall Of Man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1:1-5,14,17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4:4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4:3-5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11:4; 12:24</a:t>
            </a:r>
          </a:p>
        </p:txBody>
      </p:sp>
    </p:spTree>
    <p:extLst>
      <p:ext uri="{BB962C8B-B14F-4D97-AF65-F5344CB8AC3E}">
        <p14:creationId xmlns:p14="http://schemas.microsoft.com/office/powerpoint/2010/main" val="950068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Creation To Babel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Creation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The Fall Of Man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The Flood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6:5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6:8-9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9:8-17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3:5-7</a:t>
            </a:r>
          </a:p>
        </p:txBody>
      </p:sp>
    </p:spTree>
    <p:extLst>
      <p:ext uri="{BB962C8B-B14F-4D97-AF65-F5344CB8AC3E}">
        <p14:creationId xmlns:p14="http://schemas.microsoft.com/office/powerpoint/2010/main" val="1681993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Creation To Babel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Creation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The Fall Of Man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The Flood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Tower Of Babel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11:6-8</a:t>
            </a:r>
          </a:p>
        </p:txBody>
      </p:sp>
    </p:spTree>
    <p:extLst>
      <p:ext uri="{BB962C8B-B14F-4D97-AF65-F5344CB8AC3E}">
        <p14:creationId xmlns:p14="http://schemas.microsoft.com/office/powerpoint/2010/main" val="979508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538</TotalTime>
  <Words>190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Patriarchal Dispensation</vt:lpstr>
      <vt:lpstr>Patriarchal Dispensation</vt:lpstr>
      <vt:lpstr>Creation To Babel</vt:lpstr>
      <vt:lpstr>Creation To Babel</vt:lpstr>
      <vt:lpstr>Creation To Babel</vt:lpstr>
      <vt:lpstr>Creation To Babel</vt:lpstr>
      <vt:lpstr>Creation To Babel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Patriarchal Dispensation</dc:title>
  <dc:creator>Dan Henderson</dc:creator>
  <cp:lastModifiedBy>Dan Henderson</cp:lastModifiedBy>
  <cp:revision>2</cp:revision>
  <dcterms:created xsi:type="dcterms:W3CDTF">2022-02-26T16:18:43Z</dcterms:created>
  <dcterms:modified xsi:type="dcterms:W3CDTF">2022-02-27T02:28:38Z</dcterms:modified>
</cp:coreProperties>
</file>