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9462"/>
            <a:ext cx="9144000" cy="3330501"/>
          </a:xfrm>
        </p:spPr>
        <p:txBody>
          <a:bodyPr anchor="ctr" anchorCtr="1">
            <a:normAutofit/>
          </a:bodyPr>
          <a:lstStyle/>
          <a:p>
            <a:r>
              <a:rPr lang="en-US" sz="9600" dirty="0"/>
              <a:t>The Greatest Is Love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1Corinthians 13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Foremost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Bible Love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12:38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12:28-34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22:34-40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Foremost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Bible Love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Love God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Matthew 22:37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2:4-5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5:3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16:22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18:20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14:15-17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16:13-14</a:t>
            </a:r>
          </a:p>
        </p:txBody>
      </p:sp>
    </p:spTree>
    <p:extLst>
      <p:ext uri="{BB962C8B-B14F-4D97-AF65-F5344CB8AC3E}">
        <p14:creationId xmlns:p14="http://schemas.microsoft.com/office/powerpoint/2010/main" val="32038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Foremost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36618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Bible Love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Love God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Love Man – Brethren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 John 13:34-35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4:32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2:14-17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4:20-21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13:1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1Peter 1:22</a:t>
            </a:r>
          </a:p>
        </p:txBody>
      </p:sp>
    </p:spTree>
    <p:extLst>
      <p:ext uri="{BB962C8B-B14F-4D97-AF65-F5344CB8AC3E}">
        <p14:creationId xmlns:p14="http://schemas.microsoft.com/office/powerpoint/2010/main" val="53698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Foremost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468738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Bible Love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Love God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Love Man – Neighbor &amp; Enemies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22:39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10:27-29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13:9-10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5:44-45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12:20-21</a:t>
            </a:r>
          </a:p>
        </p:txBody>
      </p:sp>
    </p:spTree>
    <p:extLst>
      <p:ext uri="{BB962C8B-B14F-4D97-AF65-F5344CB8AC3E}">
        <p14:creationId xmlns:p14="http://schemas.microsoft.com/office/powerpoint/2010/main" val="536132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Love Is Foremost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Bible Love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Love God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Love Man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Love Over All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22:40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13:35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</a:t>
            </a:r>
          </a:p>
        </p:txBody>
      </p:sp>
    </p:spTree>
    <p:extLst>
      <p:ext uri="{BB962C8B-B14F-4D97-AF65-F5344CB8AC3E}">
        <p14:creationId xmlns:p14="http://schemas.microsoft.com/office/powerpoint/2010/main" val="887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9</TotalTime>
  <Words>108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The Greatest Is Love</vt:lpstr>
      <vt:lpstr>Love Is Foremost</vt:lpstr>
      <vt:lpstr>Love Is Foremost</vt:lpstr>
      <vt:lpstr>Love Is Foremost</vt:lpstr>
      <vt:lpstr>Love Is Foremost</vt:lpstr>
      <vt:lpstr>Love Is Foremost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Greatest Is Love</dc:title>
  <dc:creator>Dan Henderson</dc:creator>
  <cp:lastModifiedBy>Dan Henderson</cp:lastModifiedBy>
  <cp:revision>1</cp:revision>
  <dcterms:created xsi:type="dcterms:W3CDTF">2022-02-13T01:47:58Z</dcterms:created>
  <dcterms:modified xsi:type="dcterms:W3CDTF">2022-02-13T01:57:09Z</dcterms:modified>
</cp:coreProperties>
</file>