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6628" y="324740"/>
            <a:ext cx="8015955" cy="318522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Zealous Of Good 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Workers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Zealous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Workers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Zealous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5094673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7:24-27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2:21-24</a:t>
            </a:r>
          </a:p>
        </p:txBody>
      </p:sp>
    </p:spTree>
    <p:extLst>
      <p:ext uri="{BB962C8B-B14F-4D97-AF65-F5344CB8AC3E}">
        <p14:creationId xmlns:p14="http://schemas.microsoft.com/office/powerpoint/2010/main" val="86532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Workers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Zealous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Wise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Spiritual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7:32-34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5:14-17</a:t>
            </a:r>
          </a:p>
        </p:txBody>
      </p:sp>
    </p:spTree>
    <p:extLst>
      <p:ext uri="{BB962C8B-B14F-4D97-AF65-F5344CB8AC3E}">
        <p14:creationId xmlns:p14="http://schemas.microsoft.com/office/powerpoint/2010/main" val="84189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Workers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Zealous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Wise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Spiritual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Reverent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12:28</a:t>
            </a:r>
          </a:p>
        </p:txBody>
      </p:sp>
    </p:spTree>
    <p:extLst>
      <p:ext uri="{BB962C8B-B14F-4D97-AF65-F5344CB8AC3E}">
        <p14:creationId xmlns:p14="http://schemas.microsoft.com/office/powerpoint/2010/main" val="163617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80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Zealous Of Good Works</vt:lpstr>
      <vt:lpstr>Workers For God</vt:lpstr>
      <vt:lpstr>Workers For God</vt:lpstr>
      <vt:lpstr>Workers For God</vt:lpstr>
      <vt:lpstr>Workers For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Zealous Of Good Works</dc:title>
  <dc:creator>Dan Henderson</dc:creator>
  <cp:lastModifiedBy>Dan Henderson</cp:lastModifiedBy>
  <cp:revision>1</cp:revision>
  <dcterms:created xsi:type="dcterms:W3CDTF">2022-02-20T01:39:14Z</dcterms:created>
  <dcterms:modified xsi:type="dcterms:W3CDTF">2022-02-20T01:46:50Z</dcterms:modified>
</cp:coreProperties>
</file>