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E010169C-6A99-4623-A539-EDFD7F36D018}"/>
    <pc:docChg chg="custSel addSld modSld sldOrd">
      <pc:chgData name="Dan Henderson" userId="6e2e7b28a05f6ab1" providerId="LiveId" clId="{E010169C-6A99-4623-A539-EDFD7F36D018}" dt="2022-03-06T02:11:52.697" v="168" actId="207"/>
      <pc:docMkLst>
        <pc:docMk/>
      </pc:docMkLst>
      <pc:sldChg chg="delSp modSp mod">
        <pc:chgData name="Dan Henderson" userId="6e2e7b28a05f6ab1" providerId="LiveId" clId="{E010169C-6A99-4623-A539-EDFD7F36D018}" dt="2022-03-06T02:05:05.129" v="4" actId="478"/>
        <pc:sldMkLst>
          <pc:docMk/>
          <pc:sldMk cId="1890398884" sldId="256"/>
        </pc:sldMkLst>
        <pc:spChg chg="mod">
          <ac:chgData name="Dan Henderson" userId="6e2e7b28a05f6ab1" providerId="LiveId" clId="{E010169C-6A99-4623-A539-EDFD7F36D018}" dt="2022-03-06T02:04:33.543" v="2" actId="6549"/>
          <ac:spMkLst>
            <pc:docMk/>
            <pc:sldMk cId="1890398884" sldId="256"/>
            <ac:spMk id="2" creationId="{CFB60702-3814-43A3-88CE-3E02DF6A84F5}"/>
          </ac:spMkLst>
        </pc:spChg>
        <pc:spChg chg="del mod">
          <ac:chgData name="Dan Henderson" userId="6e2e7b28a05f6ab1" providerId="LiveId" clId="{E010169C-6A99-4623-A539-EDFD7F36D018}" dt="2022-03-06T02:05:05.129" v="4" actId="478"/>
          <ac:spMkLst>
            <pc:docMk/>
            <pc:sldMk cId="1890398884" sldId="256"/>
            <ac:spMk id="3" creationId="{51AFCC95-1D7A-4F80-A80F-89B3C6B8E7BB}"/>
          </ac:spMkLst>
        </pc:spChg>
      </pc:sldChg>
      <pc:sldChg chg="modSp mod">
        <pc:chgData name="Dan Henderson" userId="6e2e7b28a05f6ab1" providerId="LiveId" clId="{E010169C-6A99-4623-A539-EDFD7F36D018}" dt="2022-03-06T02:10:19.550" v="163" actId="1076"/>
        <pc:sldMkLst>
          <pc:docMk/>
          <pc:sldMk cId="1000079989" sldId="261"/>
        </pc:sldMkLst>
        <pc:spChg chg="mod">
          <ac:chgData name="Dan Henderson" userId="6e2e7b28a05f6ab1" providerId="LiveId" clId="{E010169C-6A99-4623-A539-EDFD7F36D018}" dt="2022-03-06T02:08:05.587" v="133" actId="14100"/>
          <ac:spMkLst>
            <pc:docMk/>
            <pc:sldMk cId="1000079989" sldId="261"/>
            <ac:spMk id="2" creationId="{39BB0697-03D4-45DA-BDDA-CFF426DAACF8}"/>
          </ac:spMkLst>
        </pc:spChg>
        <pc:spChg chg="mod">
          <ac:chgData name="Dan Henderson" userId="6e2e7b28a05f6ab1" providerId="LiveId" clId="{E010169C-6A99-4623-A539-EDFD7F36D018}" dt="2022-03-06T02:09:27.465" v="159" actId="27636"/>
          <ac:spMkLst>
            <pc:docMk/>
            <pc:sldMk cId="1000079989" sldId="261"/>
            <ac:spMk id="3" creationId="{A8C5111B-3F80-4284-A164-5A5EE45D9BBD}"/>
          </ac:spMkLst>
        </pc:spChg>
        <pc:spChg chg="mod">
          <ac:chgData name="Dan Henderson" userId="6e2e7b28a05f6ab1" providerId="LiveId" clId="{E010169C-6A99-4623-A539-EDFD7F36D018}" dt="2022-03-06T02:10:19.550" v="163" actId="1076"/>
          <ac:spMkLst>
            <pc:docMk/>
            <pc:sldMk cId="1000079989" sldId="261"/>
            <ac:spMk id="4" creationId="{DEEC86C5-B68D-4489-AD61-CE7F055938D2}"/>
          </ac:spMkLst>
        </pc:spChg>
      </pc:sldChg>
      <pc:sldChg chg="add">
        <pc:chgData name="Dan Henderson" userId="6e2e7b28a05f6ab1" providerId="LiveId" clId="{E010169C-6A99-4623-A539-EDFD7F36D018}" dt="2022-03-06T02:04:27.116" v="0" actId="2890"/>
        <pc:sldMkLst>
          <pc:docMk/>
          <pc:sldMk cId="1037527887" sldId="262"/>
        </pc:sldMkLst>
      </pc:sldChg>
      <pc:sldChg chg="modSp add mod ord">
        <pc:chgData name="Dan Henderson" userId="6e2e7b28a05f6ab1" providerId="LiveId" clId="{E010169C-6A99-4623-A539-EDFD7F36D018}" dt="2022-03-06T02:11:52.697" v="168" actId="207"/>
        <pc:sldMkLst>
          <pc:docMk/>
          <pc:sldMk cId="288833599" sldId="263"/>
        </pc:sldMkLst>
        <pc:spChg chg="mod">
          <ac:chgData name="Dan Henderson" userId="6e2e7b28a05f6ab1" providerId="LiveId" clId="{E010169C-6A99-4623-A539-EDFD7F36D018}" dt="2022-03-06T02:11:52.697" v="168" actId="207"/>
          <ac:spMkLst>
            <pc:docMk/>
            <pc:sldMk cId="288833599" sldId="263"/>
            <ac:spMk id="2" creationId="{CFB60702-3814-43A3-88CE-3E02DF6A84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Blessings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Blessings In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8:1-8</a:t>
            </a:r>
          </a:p>
        </p:txBody>
      </p:sp>
    </p:spTree>
    <p:extLst>
      <p:ext uri="{BB962C8B-B14F-4D97-AF65-F5344CB8AC3E}">
        <p14:creationId xmlns:p14="http://schemas.microsoft.com/office/powerpoint/2010/main" val="103752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2755"/>
            <a:ext cx="10515600" cy="95947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Continually Blessed With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5873"/>
            <a:ext cx="5181600" cy="54009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dirty="0"/>
              <a:t>Righteousness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dirty="0"/>
              <a:t>Peace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dirty="0"/>
              <a:t>Strength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dirty="0"/>
              <a:t>Refuge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dirty="0"/>
              <a:t>Joy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dirty="0"/>
              <a:t>Hope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dirty="0"/>
              <a:t>Supply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200" dirty="0"/>
              <a:t>Inheritance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504061"/>
            <a:ext cx="5181600" cy="5144566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1:17 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Micah 7:18; Romans 8:38-39 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2:14; Romans 8:6 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3:16 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46:1 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1:8 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1:1; Romans 8:11 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4:19  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1:4; Romans 8:16-17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Blessings </a:t>
            </a:r>
            <a:r>
              <a:rPr lang="en-US" sz="9600" b="1" dirty="0">
                <a:solidFill>
                  <a:srgbClr val="FFFF00"/>
                </a:solidFill>
              </a:rPr>
              <a:t>In</a:t>
            </a:r>
            <a:r>
              <a:rPr lang="en-US" sz="9600" dirty="0"/>
              <a:t>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8:1-8</a:t>
            </a:r>
          </a:p>
        </p:txBody>
      </p:sp>
    </p:spTree>
    <p:extLst>
      <p:ext uri="{BB962C8B-B14F-4D97-AF65-F5344CB8AC3E}">
        <p14:creationId xmlns:p14="http://schemas.microsoft.com/office/powerpoint/2010/main" val="288833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20</TotalTime>
  <Words>53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Blessings</vt:lpstr>
      <vt:lpstr>Blessings In Christ</vt:lpstr>
      <vt:lpstr>Continually Blessed With …</vt:lpstr>
      <vt:lpstr>Blessings In Christ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Blessings In Christ</dc:title>
  <dc:creator>Dan Henderson</dc:creator>
  <cp:lastModifiedBy>Dan Henderson</cp:lastModifiedBy>
  <cp:revision>1</cp:revision>
  <dcterms:created xsi:type="dcterms:W3CDTF">2022-03-06T01:51:52Z</dcterms:created>
  <dcterms:modified xsi:type="dcterms:W3CDTF">2022-03-06T02:12:11Z</dcterms:modified>
</cp:coreProperties>
</file>