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5" r:id="rId5"/>
    <p:sldId id="266" r:id="rId6"/>
    <p:sldId id="267" r:id="rId7"/>
    <p:sldId id="268" r:id="rId8"/>
    <p:sldId id="264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553"/>
            <a:ext cx="9144000" cy="331341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Patriarchal Dispensation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12:1-9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Genealogy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Moses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	Exodus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2:24–3:10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7:1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4:5; 10:1-2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8:10,22; 9:16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7-12</a:t>
            </a:r>
          </a:p>
        </p:txBody>
      </p:sp>
    </p:spTree>
    <p:extLst>
      <p:ext uri="{BB962C8B-B14F-4D97-AF65-F5344CB8AC3E}">
        <p14:creationId xmlns:p14="http://schemas.microsoft.com/office/powerpoint/2010/main" val="3655881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Genealogy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Moses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	Passover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12:14-20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22:14-20</a:t>
            </a:r>
          </a:p>
        </p:txBody>
      </p:sp>
    </p:spTree>
    <p:extLst>
      <p:ext uri="{BB962C8B-B14F-4D97-AF65-F5344CB8AC3E}">
        <p14:creationId xmlns:p14="http://schemas.microsoft.com/office/powerpoint/2010/main" val="13606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Genealogy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Moses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	Song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15:2-3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19:1</a:t>
            </a:r>
          </a:p>
        </p:txBody>
      </p:sp>
    </p:spTree>
    <p:extLst>
      <p:ext uri="{BB962C8B-B14F-4D97-AF65-F5344CB8AC3E}">
        <p14:creationId xmlns:p14="http://schemas.microsoft.com/office/powerpoint/2010/main" val="2138455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Patriarchal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2096893" y="1611111"/>
            <a:ext cx="6076059" cy="4881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Gen. 1-2 – Creation</a:t>
            </a:r>
          </a:p>
          <a:p>
            <a:pPr marL="0" indent="0">
              <a:buNone/>
            </a:pPr>
            <a:r>
              <a:rPr lang="en-US" sz="3200" dirty="0"/>
              <a:t>Gen. 3-5 – Sin</a:t>
            </a:r>
          </a:p>
          <a:p>
            <a:pPr marL="0" indent="0">
              <a:buNone/>
            </a:pPr>
            <a:r>
              <a:rPr lang="en-US" sz="3200" dirty="0"/>
              <a:t>Gen. 6-10 – The Flood</a:t>
            </a:r>
          </a:p>
          <a:p>
            <a:pPr marL="0" indent="0">
              <a:buNone/>
            </a:pPr>
            <a:r>
              <a:rPr lang="en-US" sz="3200" dirty="0"/>
              <a:t>Gen. 11-50 – Abraham, Isaac, Jacob</a:t>
            </a:r>
          </a:p>
          <a:p>
            <a:pPr marL="0" indent="0">
              <a:buNone/>
            </a:pPr>
            <a:r>
              <a:rPr lang="en-US" sz="3200" dirty="0"/>
              <a:t>Exodus 1-19 – The Exodus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8896766" y="2592445"/>
            <a:ext cx="2592376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 Covered:</a:t>
            </a:r>
          </a:p>
          <a:p>
            <a:pPr marL="0" indent="0" algn="ctr">
              <a:buNone/>
            </a:pPr>
            <a:r>
              <a:rPr lang="en-US" sz="3200" dirty="0"/>
              <a:t>2500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285628" y="1611111"/>
            <a:ext cx="1529586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Adam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252157" y="5723434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9955646" y="1672665"/>
            <a:ext cx="198323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9838626" y="5784988"/>
            <a:ext cx="2217274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524251" y="254545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1650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24250" y="447744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850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6545157-5710-413C-AED9-FA90240AF978}"/>
              </a:ext>
            </a:extLst>
          </p:cNvPr>
          <p:cNvSpPr txBox="1">
            <a:spLocks/>
          </p:cNvSpPr>
          <p:nvPr/>
        </p:nvSpPr>
        <p:spPr>
          <a:xfrm>
            <a:off x="8447028" y="4327723"/>
            <a:ext cx="3491853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Abraham – 2000 BC</a:t>
            </a:r>
          </a:p>
          <a:p>
            <a:pPr marL="0" indent="0">
              <a:buNone/>
            </a:pPr>
            <a:r>
              <a:rPr lang="en-US" sz="3200" dirty="0"/>
              <a:t>Exodus – 1500 BC</a:t>
            </a:r>
          </a:p>
        </p:txBody>
      </p:sp>
    </p:spTree>
    <p:extLst>
      <p:ext uri="{BB962C8B-B14F-4D97-AF65-F5344CB8AC3E}">
        <p14:creationId xmlns:p14="http://schemas.microsoft.com/office/powerpoint/2010/main" val="89720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Patriarchal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2096893" y="1611111"/>
            <a:ext cx="6076059" cy="4881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Gen. 1-2 – Creation</a:t>
            </a:r>
          </a:p>
          <a:p>
            <a:pPr marL="0" indent="0">
              <a:buNone/>
            </a:pPr>
            <a:r>
              <a:rPr lang="en-US" sz="3200" dirty="0"/>
              <a:t>Gen. 3-5 – Sin</a:t>
            </a:r>
          </a:p>
          <a:p>
            <a:pPr marL="0" indent="0">
              <a:buNone/>
            </a:pPr>
            <a:r>
              <a:rPr lang="en-US" sz="3200" dirty="0"/>
              <a:t>Gen. 6-10 – The Flood</a:t>
            </a:r>
          </a:p>
          <a:p>
            <a:pPr marL="0" indent="0">
              <a:buNone/>
            </a:pPr>
            <a:r>
              <a:rPr lang="en-US" sz="3200" dirty="0"/>
              <a:t>Gen. 11-50 – Abraham, Isaac, Jacob</a:t>
            </a:r>
          </a:p>
          <a:p>
            <a:pPr marL="0" indent="0">
              <a:buNone/>
            </a:pPr>
            <a:r>
              <a:rPr lang="en-US" sz="3200" dirty="0"/>
              <a:t>Exodus 1-19 – The Exodus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8896766" y="2592445"/>
            <a:ext cx="2592376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 Covered:</a:t>
            </a:r>
          </a:p>
          <a:p>
            <a:pPr marL="0" indent="0" algn="ctr">
              <a:buNone/>
            </a:pPr>
            <a:r>
              <a:rPr lang="en-US" sz="3200" dirty="0"/>
              <a:t>2500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285628" y="1611111"/>
            <a:ext cx="1529586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Adam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252157" y="5723434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9955646" y="1672665"/>
            <a:ext cx="198323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9838626" y="5784988"/>
            <a:ext cx="2217274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Genesis 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524251" y="254545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1650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24250" y="4477449"/>
            <a:ext cx="1052339" cy="1077218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850</a:t>
            </a:r>
          </a:p>
          <a:p>
            <a:pPr algn="ctr"/>
            <a:r>
              <a:rPr lang="en-US" sz="3200" dirty="0"/>
              <a:t>Years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6545157-5710-413C-AED9-FA90240AF978}"/>
              </a:ext>
            </a:extLst>
          </p:cNvPr>
          <p:cNvSpPr txBox="1">
            <a:spLocks/>
          </p:cNvSpPr>
          <p:nvPr/>
        </p:nvSpPr>
        <p:spPr>
          <a:xfrm>
            <a:off x="8447028" y="4327723"/>
            <a:ext cx="3491853" cy="1106970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Abraham – 2000 BC</a:t>
            </a:r>
          </a:p>
          <a:p>
            <a:pPr marL="0" indent="0">
              <a:buNone/>
            </a:pPr>
            <a:r>
              <a:rPr lang="en-US" sz="3200" dirty="0"/>
              <a:t>Exodus – 1500 BC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4:11-13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4:3,19-22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/>
              <a:t>	3 Promises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12:1-3,7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3:16,29</a:t>
            </a:r>
          </a:p>
        </p:txBody>
      </p:sp>
    </p:spTree>
    <p:extLst>
      <p:ext uri="{BB962C8B-B14F-4D97-AF65-F5344CB8AC3E}">
        <p14:creationId xmlns:p14="http://schemas.microsoft.com/office/powerpoint/2010/main" val="410065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/>
              <a:t>	3 Promises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920" y="1825625"/>
            <a:ext cx="700399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46:3,27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1:7,9,20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26:5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6:10-15; 8:19-20; 26:16-19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2:1-2,9-10; Galatians 6:16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1:1-14; James 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11:17-23</a:t>
            </a:r>
          </a:p>
        </p:txBody>
      </p:sp>
    </p:spTree>
    <p:extLst>
      <p:ext uri="{BB962C8B-B14F-4D97-AF65-F5344CB8AC3E}">
        <p14:creationId xmlns:p14="http://schemas.microsoft.com/office/powerpoint/2010/main" val="180833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/>
              <a:t>	3 Promises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Nation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Land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920" y="1825625"/>
            <a:ext cx="700399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Joshua 1:1-6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21:43-45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23:14-16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3:12-14</a:t>
            </a:r>
          </a:p>
        </p:txBody>
      </p:sp>
    </p:spTree>
    <p:extLst>
      <p:ext uri="{BB962C8B-B14F-4D97-AF65-F5344CB8AC3E}">
        <p14:creationId xmlns:p14="http://schemas.microsoft.com/office/powerpoint/2010/main" val="323878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/>
              <a:t>	3 Promises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Nation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Land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/>
              <a:t>		Messiah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920" y="1825625"/>
            <a:ext cx="700399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Acts 3:13-15,25-26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3:16-18,25-29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2:11-18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2,10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1:5; 4:12</a:t>
            </a:r>
          </a:p>
        </p:txBody>
      </p:sp>
    </p:spTree>
    <p:extLst>
      <p:ext uri="{BB962C8B-B14F-4D97-AF65-F5344CB8AC3E}">
        <p14:creationId xmlns:p14="http://schemas.microsoft.com/office/powerpoint/2010/main" val="327964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1987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Genealogy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/>
              <a:t>	Ishmael To Joseph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16-50</a:t>
            </a:r>
          </a:p>
        </p:txBody>
      </p:sp>
    </p:spTree>
    <p:extLst>
      <p:ext uri="{BB962C8B-B14F-4D97-AF65-F5344CB8AC3E}">
        <p14:creationId xmlns:p14="http://schemas.microsoft.com/office/powerpoint/2010/main" val="3640489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Abraham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Abraham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Genealogy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Moses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2:24–3:10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7:1</a:t>
            </a:r>
          </a:p>
        </p:txBody>
      </p:sp>
    </p:spTree>
    <p:extLst>
      <p:ext uri="{BB962C8B-B14F-4D97-AF65-F5344CB8AC3E}">
        <p14:creationId xmlns:p14="http://schemas.microsoft.com/office/powerpoint/2010/main" val="164190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29</TotalTime>
  <Words>303</Words>
  <Application>Microsoft Office PowerPoint</Application>
  <PresentationFormat>Widescreen</PresentationFormat>
  <Paragraphs>122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Patriarchal Dispensation</vt:lpstr>
      <vt:lpstr>Patriarchal Dispensation</vt:lpstr>
      <vt:lpstr>Abraham To Moses</vt:lpstr>
      <vt:lpstr>Abraham To Moses</vt:lpstr>
      <vt:lpstr>Abraham To Moses</vt:lpstr>
      <vt:lpstr>Abraham To Moses</vt:lpstr>
      <vt:lpstr>Abraham To Moses</vt:lpstr>
      <vt:lpstr>Abraham To Moses</vt:lpstr>
      <vt:lpstr>Abraham To Moses</vt:lpstr>
      <vt:lpstr>Abraham To Moses</vt:lpstr>
      <vt:lpstr>Abraham To Moses</vt:lpstr>
      <vt:lpstr>Abraham To Moses</vt:lpstr>
      <vt:lpstr>Patriarchal Dispensation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Patriarchal Dispensation</dc:title>
  <dc:creator>Dan Henderson</dc:creator>
  <cp:lastModifiedBy>Dan Henderson</cp:lastModifiedBy>
  <cp:revision>1</cp:revision>
  <dcterms:created xsi:type="dcterms:W3CDTF">2022-03-27T00:44:47Z</dcterms:created>
  <dcterms:modified xsi:type="dcterms:W3CDTF">2022-03-27T01:14:21Z</dcterms:modified>
</cp:coreProperties>
</file>