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Henderson" userId="6e2e7b28a05f6ab1" providerId="LiveId" clId="{4BE88A26-7DCB-41D5-8D44-27B2204EBD01}"/>
    <pc:docChg chg="delSld modSld">
      <pc:chgData name="Dan Henderson" userId="6e2e7b28a05f6ab1" providerId="LiveId" clId="{4BE88A26-7DCB-41D5-8D44-27B2204EBD01}" dt="2022-03-20T01:01:39.116" v="9" actId="1076"/>
      <pc:docMkLst>
        <pc:docMk/>
      </pc:docMkLst>
      <pc:sldChg chg="del">
        <pc:chgData name="Dan Henderson" userId="6e2e7b28a05f6ab1" providerId="LiveId" clId="{4BE88A26-7DCB-41D5-8D44-27B2204EBD01}" dt="2022-03-20T01:00:02.144" v="0" actId="2696"/>
        <pc:sldMkLst>
          <pc:docMk/>
          <pc:sldMk cId="1000079989" sldId="261"/>
        </pc:sldMkLst>
      </pc:sldChg>
      <pc:sldChg chg="modSp mod">
        <pc:chgData name="Dan Henderson" userId="6e2e7b28a05f6ab1" providerId="LiveId" clId="{4BE88A26-7DCB-41D5-8D44-27B2204EBD01}" dt="2022-03-20T01:01:39.116" v="9" actId="1076"/>
        <pc:sldMkLst>
          <pc:docMk/>
          <pc:sldMk cId="1119046305" sldId="262"/>
        </pc:sldMkLst>
        <pc:spChg chg="mod">
          <ac:chgData name="Dan Henderson" userId="6e2e7b28a05f6ab1" providerId="LiveId" clId="{4BE88A26-7DCB-41D5-8D44-27B2204EBD01}" dt="2022-03-20T01:01:39.116" v="9" actId="1076"/>
          <ac:spMkLst>
            <pc:docMk/>
            <pc:sldMk cId="1119046305" sldId="262"/>
            <ac:spMk id="3" creationId="{A8C5111B-3F80-4284-A164-5A5EE45D9BBD}"/>
          </ac:spMkLst>
        </pc:spChg>
      </pc:sldChg>
      <pc:sldChg chg="modSp mod">
        <pc:chgData name="Dan Henderson" userId="6e2e7b28a05f6ab1" providerId="LiveId" clId="{4BE88A26-7DCB-41D5-8D44-27B2204EBD01}" dt="2022-03-20T01:01:22.191" v="8" actId="1076"/>
        <pc:sldMkLst>
          <pc:docMk/>
          <pc:sldMk cId="2597633164" sldId="263"/>
        </pc:sldMkLst>
        <pc:spChg chg="mod">
          <ac:chgData name="Dan Henderson" userId="6e2e7b28a05f6ab1" providerId="LiveId" clId="{4BE88A26-7DCB-41D5-8D44-27B2204EBD01}" dt="2022-03-20T01:01:22.191" v="8" actId="1076"/>
          <ac:spMkLst>
            <pc:docMk/>
            <pc:sldMk cId="2597633164" sldId="263"/>
            <ac:spMk id="3" creationId="{A8C5111B-3F80-4284-A164-5A5EE45D9BB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3/19/2022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82" y="1122363"/>
            <a:ext cx="10494236" cy="2387600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Unfinished Prayers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1Peter 3:7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Prayer Requires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200400"/>
            <a:ext cx="5181600" cy="314292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Need To Pray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5:16-18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1:11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13:18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5:16</a:t>
            </a:r>
          </a:p>
        </p:txBody>
      </p:sp>
    </p:spTree>
    <p:extLst>
      <p:ext uri="{BB962C8B-B14F-4D97-AF65-F5344CB8AC3E}">
        <p14:creationId xmlns:p14="http://schemas.microsoft.com/office/powerpoint/2010/main" val="1119046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Prayer Requires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200400"/>
            <a:ext cx="5181600" cy="326256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Need To Pray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Need To Finish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5:13-15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6:27-28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11:1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10:14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4:4-6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4:15-16</a:t>
            </a:r>
          </a:p>
        </p:txBody>
      </p:sp>
    </p:spTree>
    <p:extLst>
      <p:ext uri="{BB962C8B-B14F-4D97-AF65-F5344CB8AC3E}">
        <p14:creationId xmlns:p14="http://schemas.microsoft.com/office/powerpoint/2010/main" val="2597633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7</TotalTime>
  <Words>45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Unfinished Prayers</vt:lpstr>
      <vt:lpstr>Prayer Requires Action</vt:lpstr>
      <vt:lpstr>Prayer Requires Action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Unfinished Prayers</dc:title>
  <dc:creator>Dan Henderson</dc:creator>
  <cp:lastModifiedBy>Dan Henderson</cp:lastModifiedBy>
  <cp:revision>1</cp:revision>
  <dcterms:created xsi:type="dcterms:W3CDTF">2022-03-20T00:54:19Z</dcterms:created>
  <dcterms:modified xsi:type="dcterms:W3CDTF">2022-03-20T01:01:58Z</dcterms:modified>
</cp:coreProperties>
</file>