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 Died For 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Isaiah 53:4-9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 Suffered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Suffering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27:24-38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 Suffered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Suffering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27:50-51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17:11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19:34</a:t>
            </a:r>
          </a:p>
        </p:txBody>
      </p:sp>
    </p:spTree>
    <p:extLst>
      <p:ext uri="{BB962C8B-B14F-4D97-AF65-F5344CB8AC3E}">
        <p14:creationId xmlns:p14="http://schemas.microsoft.com/office/powerpoint/2010/main" val="312618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 Suffered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Suffering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Reason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5:18-21</a:t>
            </a:r>
          </a:p>
        </p:txBody>
      </p:sp>
    </p:spTree>
    <p:extLst>
      <p:ext uri="{BB962C8B-B14F-4D97-AF65-F5344CB8AC3E}">
        <p14:creationId xmlns:p14="http://schemas.microsoft.com/office/powerpoint/2010/main" val="339950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 Suffered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Suffering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Reason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Memorial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26:19-29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14:22-25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22:7-20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11:17-34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9:13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12:6-7,17-19</a:t>
            </a:r>
          </a:p>
        </p:txBody>
      </p:sp>
    </p:spTree>
    <p:extLst>
      <p:ext uri="{BB962C8B-B14F-4D97-AF65-F5344CB8AC3E}">
        <p14:creationId xmlns:p14="http://schemas.microsoft.com/office/powerpoint/2010/main" val="1650299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He Suffered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Suffering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Sacrifice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Reason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Memorial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Prepare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23:14-17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9:9-13</a:t>
            </a:r>
          </a:p>
        </p:txBody>
      </p:sp>
    </p:spTree>
    <p:extLst>
      <p:ext uri="{BB962C8B-B14F-4D97-AF65-F5344CB8AC3E}">
        <p14:creationId xmlns:p14="http://schemas.microsoft.com/office/powerpoint/2010/main" val="380421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14</TotalTime>
  <Words>93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He Died For Me!</vt:lpstr>
      <vt:lpstr>He Suffered For Me!</vt:lpstr>
      <vt:lpstr>He Suffered For Me!</vt:lpstr>
      <vt:lpstr>He Suffered For Me!</vt:lpstr>
      <vt:lpstr>He Suffered For Me!</vt:lpstr>
      <vt:lpstr>He Suffered For 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Died For Me!</dc:title>
  <dc:creator>Dan Henderson</dc:creator>
  <cp:lastModifiedBy>Dan Henderson</cp:lastModifiedBy>
  <cp:revision>1</cp:revision>
  <dcterms:created xsi:type="dcterms:W3CDTF">2022-04-10T00:43:48Z</dcterms:created>
  <dcterms:modified xsi:type="dcterms:W3CDTF">2022-04-10T00:58:10Z</dcterms:modified>
</cp:coreProperties>
</file>