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75" r:id="rId5"/>
    <p:sldId id="274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914C9A25-28A1-4909-BDDB-4D5E86DEAB08}"/>
    <pc:docChg chg="undo custSel addSld delSld modSld sldOrd">
      <pc:chgData name="Dan Henderson" userId="6e2e7b28a05f6ab1" providerId="LiveId" clId="{914C9A25-28A1-4909-BDDB-4D5E86DEAB08}" dt="2022-04-23T22:45:53.595" v="1142"/>
      <pc:docMkLst>
        <pc:docMk/>
      </pc:docMkLst>
      <pc:sldChg chg="modSp mod">
        <pc:chgData name="Dan Henderson" userId="6e2e7b28a05f6ab1" providerId="LiveId" clId="{914C9A25-28A1-4909-BDDB-4D5E86DEAB08}" dt="2022-04-23T21:36:10.306" v="862" actId="20577"/>
        <pc:sldMkLst>
          <pc:docMk/>
          <pc:sldMk cId="1890398884" sldId="256"/>
        </pc:sldMkLst>
        <pc:spChg chg="mod">
          <ac:chgData name="Dan Henderson" userId="6e2e7b28a05f6ab1" providerId="LiveId" clId="{914C9A25-28A1-4909-BDDB-4D5E86DEAB08}" dt="2022-04-23T15:18:29.030" v="5" actId="20577"/>
          <ac:spMkLst>
            <pc:docMk/>
            <pc:sldMk cId="1890398884" sldId="256"/>
            <ac:spMk id="2" creationId="{CFB60702-3814-43A3-88CE-3E02DF6A84F5}"/>
          </ac:spMkLst>
        </pc:spChg>
        <pc:spChg chg="mod">
          <ac:chgData name="Dan Henderson" userId="6e2e7b28a05f6ab1" providerId="LiveId" clId="{914C9A25-28A1-4909-BDDB-4D5E86DEAB08}" dt="2022-04-23T21:36:10.306" v="862" actId="20577"/>
          <ac:spMkLst>
            <pc:docMk/>
            <pc:sldMk cId="1890398884" sldId="256"/>
            <ac:spMk id="3" creationId="{51AFCC95-1D7A-4F80-A80F-89B3C6B8E7BB}"/>
          </ac:spMkLst>
        </pc:spChg>
      </pc:sldChg>
      <pc:sldChg chg="modSp mod ord">
        <pc:chgData name="Dan Henderson" userId="6e2e7b28a05f6ab1" providerId="LiveId" clId="{914C9A25-28A1-4909-BDDB-4D5E86DEAB08}" dt="2022-04-23T22:41:39.341" v="1010" actId="5793"/>
        <pc:sldMkLst>
          <pc:docMk/>
          <pc:sldMk cId="1000079989" sldId="261"/>
        </pc:sldMkLst>
        <pc:spChg chg="mod">
          <ac:chgData name="Dan Henderson" userId="6e2e7b28a05f6ab1" providerId="LiveId" clId="{914C9A25-28A1-4909-BDDB-4D5E86DEAB08}" dt="2022-04-23T20:58:43.129" v="849" actId="20577"/>
          <ac:spMkLst>
            <pc:docMk/>
            <pc:sldMk cId="1000079989" sldId="261"/>
            <ac:spMk id="2" creationId="{39BB0697-03D4-45DA-BDDA-CFF426DAACF8}"/>
          </ac:spMkLst>
        </pc:spChg>
        <pc:spChg chg="mod">
          <ac:chgData name="Dan Henderson" userId="6e2e7b28a05f6ab1" providerId="LiveId" clId="{914C9A25-28A1-4909-BDDB-4D5E86DEAB08}" dt="2022-04-23T22:41:39.341" v="1010" actId="5793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6e2e7b28a05f6ab1" providerId="LiveId" clId="{914C9A25-28A1-4909-BDDB-4D5E86DEAB08}" dt="2022-04-23T22:37:21.845" v="894" actId="20577"/>
          <ac:spMkLst>
            <pc:docMk/>
            <pc:sldMk cId="1000079989" sldId="261"/>
            <ac:spMk id="4" creationId="{DEEC86C5-B68D-4489-AD61-CE7F055938D2}"/>
          </ac:spMkLst>
        </pc:spChg>
      </pc:sldChg>
      <pc:sldChg chg="addSp delSp modSp mod">
        <pc:chgData name="Dan Henderson" userId="6e2e7b28a05f6ab1" providerId="LiveId" clId="{914C9A25-28A1-4909-BDDB-4D5E86DEAB08}" dt="2022-04-23T15:43:18.739" v="804" actId="1076"/>
        <pc:sldMkLst>
          <pc:docMk/>
          <pc:sldMk cId="3120598447" sldId="263"/>
        </pc:sldMkLst>
        <pc:spChg chg="mod">
          <ac:chgData name="Dan Henderson" userId="6e2e7b28a05f6ab1" providerId="LiveId" clId="{914C9A25-28A1-4909-BDDB-4D5E86DEAB08}" dt="2022-04-23T15:24:53.097" v="47" actId="14100"/>
          <ac:spMkLst>
            <pc:docMk/>
            <pc:sldMk cId="3120598447" sldId="263"/>
            <ac:spMk id="2" creationId="{B3ED3F72-6FF3-4B35-95E9-9B4B73FC53DE}"/>
          </ac:spMkLst>
        </pc:spChg>
        <pc:spChg chg="mod">
          <ac:chgData name="Dan Henderson" userId="6e2e7b28a05f6ab1" providerId="LiveId" clId="{914C9A25-28A1-4909-BDDB-4D5E86DEAB08}" dt="2022-04-23T15:42:48.454" v="801" actId="14100"/>
          <ac:spMkLst>
            <pc:docMk/>
            <pc:sldMk cId="3120598447" sldId="263"/>
            <ac:spMk id="4" creationId="{77530B4C-5045-4140-8512-CD76E8776A53}"/>
          </ac:spMkLst>
        </pc:spChg>
        <pc:spChg chg="mod">
          <ac:chgData name="Dan Henderson" userId="6e2e7b28a05f6ab1" providerId="LiveId" clId="{914C9A25-28A1-4909-BDDB-4D5E86DEAB08}" dt="2022-04-23T15:43:18.739" v="804" actId="1076"/>
          <ac:spMkLst>
            <pc:docMk/>
            <pc:sldMk cId="3120598447" sldId="263"/>
            <ac:spMk id="9" creationId="{957B6503-3184-42EE-A8AF-6CB618260EFA}"/>
          </ac:spMkLst>
        </pc:spChg>
        <pc:spChg chg="mod">
          <ac:chgData name="Dan Henderson" userId="6e2e7b28a05f6ab1" providerId="LiveId" clId="{914C9A25-28A1-4909-BDDB-4D5E86DEAB08}" dt="2022-04-23T15:38:15.423" v="695" actId="1076"/>
          <ac:spMkLst>
            <pc:docMk/>
            <pc:sldMk cId="3120598447" sldId="263"/>
            <ac:spMk id="12" creationId="{75BF182E-4ACB-470B-97B8-5A6CBFC19579}"/>
          </ac:spMkLst>
        </pc:spChg>
        <pc:spChg chg="add mod">
          <ac:chgData name="Dan Henderson" userId="6e2e7b28a05f6ab1" providerId="LiveId" clId="{914C9A25-28A1-4909-BDDB-4D5E86DEAB08}" dt="2022-04-23T15:40:57.816" v="772" actId="1076"/>
          <ac:spMkLst>
            <pc:docMk/>
            <pc:sldMk cId="3120598447" sldId="263"/>
            <ac:spMk id="14" creationId="{CDBDB08C-E82E-4D6E-A2AD-7ABDC1BC3AC6}"/>
          </ac:spMkLst>
        </pc:spChg>
        <pc:spChg chg="mod">
          <ac:chgData name="Dan Henderson" userId="6e2e7b28a05f6ab1" providerId="LiveId" clId="{914C9A25-28A1-4909-BDDB-4D5E86DEAB08}" dt="2022-04-23T15:25:10.268" v="49" actId="1076"/>
          <ac:spMkLst>
            <pc:docMk/>
            <pc:sldMk cId="3120598447" sldId="263"/>
            <ac:spMk id="15" creationId="{0098155B-56B5-491B-B73D-E2C4CDC7FFC4}"/>
          </ac:spMkLst>
        </pc:spChg>
        <pc:spChg chg="mod">
          <ac:chgData name="Dan Henderson" userId="6e2e7b28a05f6ab1" providerId="LiveId" clId="{914C9A25-28A1-4909-BDDB-4D5E86DEAB08}" dt="2022-04-23T15:42:23.478" v="783" actId="1076"/>
          <ac:spMkLst>
            <pc:docMk/>
            <pc:sldMk cId="3120598447" sldId="263"/>
            <ac:spMk id="16" creationId="{7B3B9024-7C2B-426E-8835-52067965C5D9}"/>
          </ac:spMkLst>
        </pc:spChg>
        <pc:spChg chg="mod">
          <ac:chgData name="Dan Henderson" userId="6e2e7b28a05f6ab1" providerId="LiveId" clId="{914C9A25-28A1-4909-BDDB-4D5E86DEAB08}" dt="2022-04-23T15:29:35.065" v="137" actId="1076"/>
          <ac:spMkLst>
            <pc:docMk/>
            <pc:sldMk cId="3120598447" sldId="263"/>
            <ac:spMk id="17" creationId="{701E6A5A-38BF-4A05-857A-3AD45BBFEEC7}"/>
          </ac:spMkLst>
        </pc:spChg>
        <pc:spChg chg="mod">
          <ac:chgData name="Dan Henderson" userId="6e2e7b28a05f6ab1" providerId="LiveId" clId="{914C9A25-28A1-4909-BDDB-4D5E86DEAB08}" dt="2022-04-23T15:40:52.764" v="771" actId="1076"/>
          <ac:spMkLst>
            <pc:docMk/>
            <pc:sldMk cId="3120598447" sldId="263"/>
            <ac:spMk id="18" creationId="{CB3EBE4C-9EBC-45E2-87DD-7C5D9E9C6F80}"/>
          </ac:spMkLst>
        </pc:spChg>
        <pc:spChg chg="mod">
          <ac:chgData name="Dan Henderson" userId="6e2e7b28a05f6ab1" providerId="LiveId" clId="{914C9A25-28A1-4909-BDDB-4D5E86DEAB08}" dt="2022-04-23T15:41:40.372" v="777" actId="1076"/>
          <ac:spMkLst>
            <pc:docMk/>
            <pc:sldMk cId="3120598447" sldId="263"/>
            <ac:spMk id="19" creationId="{0A7107EA-FBA6-4006-9681-A46019CD3596}"/>
          </ac:spMkLst>
        </pc:spChg>
        <pc:spChg chg="add mod">
          <ac:chgData name="Dan Henderson" userId="6e2e7b28a05f6ab1" providerId="LiveId" clId="{914C9A25-28A1-4909-BDDB-4D5E86DEAB08}" dt="2022-04-23T15:41:07.246" v="773" actId="1076"/>
          <ac:spMkLst>
            <pc:docMk/>
            <pc:sldMk cId="3120598447" sldId="263"/>
            <ac:spMk id="20" creationId="{2F57C13F-4384-4A73-B90D-9C350544880F}"/>
          </ac:spMkLst>
        </pc:spChg>
        <pc:spChg chg="del">
          <ac:chgData name="Dan Henderson" userId="6e2e7b28a05f6ab1" providerId="LiveId" clId="{914C9A25-28A1-4909-BDDB-4D5E86DEAB08}" dt="2022-04-23T15:37:02.479" v="665" actId="478"/>
          <ac:spMkLst>
            <pc:docMk/>
            <pc:sldMk cId="3120598447" sldId="263"/>
            <ac:spMk id="21" creationId="{76545157-5710-413C-AED9-FA90240AF978}"/>
          </ac:spMkLst>
        </pc:spChg>
        <pc:spChg chg="add mod">
          <ac:chgData name="Dan Henderson" userId="6e2e7b28a05f6ab1" providerId="LiveId" clId="{914C9A25-28A1-4909-BDDB-4D5E86DEAB08}" dt="2022-04-23T15:41:13.217" v="774" actId="1076"/>
          <ac:spMkLst>
            <pc:docMk/>
            <pc:sldMk cId="3120598447" sldId="263"/>
            <ac:spMk id="22" creationId="{FAE67C59-40E2-4292-A227-8B512A2EFC8A}"/>
          </ac:spMkLst>
        </pc:spChg>
        <pc:spChg chg="add mod">
          <ac:chgData name="Dan Henderson" userId="6e2e7b28a05f6ab1" providerId="LiveId" clId="{914C9A25-28A1-4909-BDDB-4D5E86DEAB08}" dt="2022-04-23T15:41:31.383" v="776" actId="1076"/>
          <ac:spMkLst>
            <pc:docMk/>
            <pc:sldMk cId="3120598447" sldId="263"/>
            <ac:spMk id="23" creationId="{5125391D-3497-45EC-99F9-21A54B19B162}"/>
          </ac:spMkLst>
        </pc:spChg>
        <pc:picChg chg="add del mod">
          <ac:chgData name="Dan Henderson" userId="6e2e7b28a05f6ab1" providerId="LiveId" clId="{914C9A25-28A1-4909-BDDB-4D5E86DEAB08}" dt="2022-04-23T15:23:00.755" v="21" actId="22"/>
          <ac:picMkLst>
            <pc:docMk/>
            <pc:sldMk cId="3120598447" sldId="263"/>
            <ac:picMk id="5" creationId="{E512C700-B44E-4ED1-8BE5-42F8BBCE96CB}"/>
          </ac:picMkLst>
        </pc:picChg>
      </pc:sldChg>
      <pc:sldChg chg="del">
        <pc:chgData name="Dan Henderson" userId="6e2e7b28a05f6ab1" providerId="LiveId" clId="{914C9A25-28A1-4909-BDDB-4D5E86DEAB08}" dt="2022-04-23T22:42:02.990" v="1014" actId="47"/>
        <pc:sldMkLst>
          <pc:docMk/>
          <pc:sldMk cId="3640489927" sldId="264"/>
        </pc:sldMkLst>
      </pc:sldChg>
      <pc:sldChg chg="del">
        <pc:chgData name="Dan Henderson" userId="6e2e7b28a05f6ab1" providerId="LiveId" clId="{914C9A25-28A1-4909-BDDB-4D5E86DEAB08}" dt="2022-04-23T22:42:02.990" v="1014" actId="47"/>
        <pc:sldMkLst>
          <pc:docMk/>
          <pc:sldMk cId="4100658540" sldId="265"/>
        </pc:sldMkLst>
      </pc:sldChg>
      <pc:sldChg chg="del">
        <pc:chgData name="Dan Henderson" userId="6e2e7b28a05f6ab1" providerId="LiveId" clId="{914C9A25-28A1-4909-BDDB-4D5E86DEAB08}" dt="2022-04-23T22:42:02.990" v="1014" actId="47"/>
        <pc:sldMkLst>
          <pc:docMk/>
          <pc:sldMk cId="1808333373" sldId="266"/>
        </pc:sldMkLst>
      </pc:sldChg>
      <pc:sldChg chg="del">
        <pc:chgData name="Dan Henderson" userId="6e2e7b28a05f6ab1" providerId="LiveId" clId="{914C9A25-28A1-4909-BDDB-4D5E86DEAB08}" dt="2022-04-23T22:42:02.990" v="1014" actId="47"/>
        <pc:sldMkLst>
          <pc:docMk/>
          <pc:sldMk cId="3238782926" sldId="267"/>
        </pc:sldMkLst>
      </pc:sldChg>
      <pc:sldChg chg="del">
        <pc:chgData name="Dan Henderson" userId="6e2e7b28a05f6ab1" providerId="LiveId" clId="{914C9A25-28A1-4909-BDDB-4D5E86DEAB08}" dt="2022-04-23T22:42:02.990" v="1014" actId="47"/>
        <pc:sldMkLst>
          <pc:docMk/>
          <pc:sldMk cId="3279647957" sldId="268"/>
        </pc:sldMkLst>
      </pc:sldChg>
      <pc:sldChg chg="del">
        <pc:chgData name="Dan Henderson" userId="6e2e7b28a05f6ab1" providerId="LiveId" clId="{914C9A25-28A1-4909-BDDB-4D5E86DEAB08}" dt="2022-04-23T22:42:12.305" v="1015" actId="47"/>
        <pc:sldMkLst>
          <pc:docMk/>
          <pc:sldMk cId="1641905613" sldId="269"/>
        </pc:sldMkLst>
      </pc:sldChg>
      <pc:sldChg chg="del">
        <pc:chgData name="Dan Henderson" userId="6e2e7b28a05f6ab1" providerId="LiveId" clId="{914C9A25-28A1-4909-BDDB-4D5E86DEAB08}" dt="2022-04-23T22:42:12.305" v="1015" actId="47"/>
        <pc:sldMkLst>
          <pc:docMk/>
          <pc:sldMk cId="3655881916" sldId="270"/>
        </pc:sldMkLst>
      </pc:sldChg>
      <pc:sldChg chg="del">
        <pc:chgData name="Dan Henderson" userId="6e2e7b28a05f6ab1" providerId="LiveId" clId="{914C9A25-28A1-4909-BDDB-4D5E86DEAB08}" dt="2022-04-23T22:42:12.305" v="1015" actId="47"/>
        <pc:sldMkLst>
          <pc:docMk/>
          <pc:sldMk cId="136068769" sldId="271"/>
        </pc:sldMkLst>
      </pc:sldChg>
      <pc:sldChg chg="del">
        <pc:chgData name="Dan Henderson" userId="6e2e7b28a05f6ab1" providerId="LiveId" clId="{914C9A25-28A1-4909-BDDB-4D5E86DEAB08}" dt="2022-04-23T22:42:12.305" v="1015" actId="47"/>
        <pc:sldMkLst>
          <pc:docMk/>
          <pc:sldMk cId="2138455124" sldId="272"/>
        </pc:sldMkLst>
      </pc:sldChg>
      <pc:sldChg chg="del">
        <pc:chgData name="Dan Henderson" userId="6e2e7b28a05f6ab1" providerId="LiveId" clId="{914C9A25-28A1-4909-BDDB-4D5E86DEAB08}" dt="2022-04-23T22:42:12.305" v="1015" actId="47"/>
        <pc:sldMkLst>
          <pc:docMk/>
          <pc:sldMk cId="897209988" sldId="273"/>
        </pc:sldMkLst>
      </pc:sldChg>
      <pc:sldChg chg="modSp add mod">
        <pc:chgData name="Dan Henderson" userId="6e2e7b28a05f6ab1" providerId="LiveId" clId="{914C9A25-28A1-4909-BDDB-4D5E86DEAB08}" dt="2022-04-23T22:43:51.362" v="1083" actId="20577"/>
        <pc:sldMkLst>
          <pc:docMk/>
          <pc:sldMk cId="1992151630" sldId="275"/>
        </pc:sldMkLst>
        <pc:spChg chg="mod">
          <ac:chgData name="Dan Henderson" userId="6e2e7b28a05f6ab1" providerId="LiveId" clId="{914C9A25-28A1-4909-BDDB-4D5E86DEAB08}" dt="2022-04-23T22:41:17.238" v="1006" actId="27636"/>
          <ac:spMkLst>
            <pc:docMk/>
            <pc:sldMk cId="1992151630" sldId="275"/>
            <ac:spMk id="3" creationId="{A8C5111B-3F80-4284-A164-5A5EE45D9BBD}"/>
          </ac:spMkLst>
        </pc:spChg>
        <pc:spChg chg="mod">
          <ac:chgData name="Dan Henderson" userId="6e2e7b28a05f6ab1" providerId="LiveId" clId="{914C9A25-28A1-4909-BDDB-4D5E86DEAB08}" dt="2022-04-23T22:43:51.362" v="1083" actId="20577"/>
          <ac:spMkLst>
            <pc:docMk/>
            <pc:sldMk cId="1992151630" sldId="275"/>
            <ac:spMk id="4" creationId="{DEEC86C5-B68D-4489-AD61-CE7F055938D2}"/>
          </ac:spMkLst>
        </pc:spChg>
      </pc:sldChg>
      <pc:sldChg chg="add del">
        <pc:chgData name="Dan Henderson" userId="6e2e7b28a05f6ab1" providerId="LiveId" clId="{914C9A25-28A1-4909-BDDB-4D5E86DEAB08}" dt="2022-04-23T22:36:42.012" v="863" actId="2696"/>
        <pc:sldMkLst>
          <pc:docMk/>
          <pc:sldMk cId="3364523608" sldId="275"/>
        </pc:sldMkLst>
      </pc:sldChg>
      <pc:sldChg chg="modSp add mod ord">
        <pc:chgData name="Dan Henderson" userId="6e2e7b28a05f6ab1" providerId="LiveId" clId="{914C9A25-28A1-4909-BDDB-4D5E86DEAB08}" dt="2022-04-23T22:43:35.828" v="1067" actId="20577"/>
        <pc:sldMkLst>
          <pc:docMk/>
          <pc:sldMk cId="4032161360" sldId="276"/>
        </pc:sldMkLst>
        <pc:spChg chg="mod">
          <ac:chgData name="Dan Henderson" userId="6e2e7b28a05f6ab1" providerId="LiveId" clId="{914C9A25-28A1-4909-BDDB-4D5E86DEAB08}" dt="2022-04-23T22:43:08.882" v="1051" actId="27636"/>
          <ac:spMkLst>
            <pc:docMk/>
            <pc:sldMk cId="4032161360" sldId="276"/>
            <ac:spMk id="3" creationId="{A8C5111B-3F80-4284-A164-5A5EE45D9BBD}"/>
          </ac:spMkLst>
        </pc:spChg>
        <pc:spChg chg="mod">
          <ac:chgData name="Dan Henderson" userId="6e2e7b28a05f6ab1" providerId="LiveId" clId="{914C9A25-28A1-4909-BDDB-4D5E86DEAB08}" dt="2022-04-23T22:43:35.828" v="1067" actId="20577"/>
          <ac:spMkLst>
            <pc:docMk/>
            <pc:sldMk cId="4032161360" sldId="276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914C9A25-28A1-4909-BDDB-4D5E86DEAB08}" dt="2022-04-23T22:45:21.835" v="1139" actId="20577"/>
        <pc:sldMkLst>
          <pc:docMk/>
          <pc:sldMk cId="3954284064" sldId="277"/>
        </pc:sldMkLst>
        <pc:spChg chg="mod">
          <ac:chgData name="Dan Henderson" userId="6e2e7b28a05f6ab1" providerId="LiveId" clId="{914C9A25-28A1-4909-BDDB-4D5E86DEAB08}" dt="2022-04-23T22:44:49.658" v="1112" actId="27636"/>
          <ac:spMkLst>
            <pc:docMk/>
            <pc:sldMk cId="3954284064" sldId="277"/>
            <ac:spMk id="3" creationId="{A8C5111B-3F80-4284-A164-5A5EE45D9BBD}"/>
          </ac:spMkLst>
        </pc:spChg>
        <pc:spChg chg="mod">
          <ac:chgData name="Dan Henderson" userId="6e2e7b28a05f6ab1" providerId="LiveId" clId="{914C9A25-28A1-4909-BDDB-4D5E86DEAB08}" dt="2022-04-23T22:45:21.835" v="1139" actId="20577"/>
          <ac:spMkLst>
            <pc:docMk/>
            <pc:sldMk cId="3954284064" sldId="277"/>
            <ac:spMk id="4" creationId="{DEEC86C5-B68D-4489-AD61-CE7F055938D2}"/>
          </ac:spMkLst>
        </pc:spChg>
      </pc:sldChg>
      <pc:sldChg chg="add ord">
        <pc:chgData name="Dan Henderson" userId="6e2e7b28a05f6ab1" providerId="LiveId" clId="{914C9A25-28A1-4909-BDDB-4D5E86DEAB08}" dt="2022-04-23T22:45:53.595" v="1142"/>
        <pc:sldMkLst>
          <pc:docMk/>
          <pc:sldMk cId="359072821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553"/>
            <a:ext cx="9144000" cy="331341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Jewish Dispensation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Exodus 19:1-8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Numbers 11 – Deuteronomy 34 – Wilderness Wanderings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/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/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/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Silence – Time between the Testaments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/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At Mt Sinai – Horeb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19:1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10:11-13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At Mt Sinai – Horeb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0" y="1848087"/>
            <a:ext cx="846532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5:5; Nehemiah 8:1,8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31:24-26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3:9-19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19:1-3; Deuteronomy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3:19-25; Hebrews 8:7-13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7:1-7; Hebrews 10:9-10; Galatians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15:1-4; 1Corinthians 9:8-10; 10:1-12</a:t>
            </a:r>
          </a:p>
        </p:txBody>
      </p:sp>
    </p:spTree>
    <p:extLst>
      <p:ext uri="{BB962C8B-B14F-4D97-AF65-F5344CB8AC3E}">
        <p14:creationId xmlns:p14="http://schemas.microsoft.com/office/powerpoint/2010/main" val="199215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A6-817A-4886-976E-F90C12AB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A83DDE-B82B-40F0-8469-B058ADD3D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76" y="-222191"/>
            <a:ext cx="11867249" cy="7319437"/>
          </a:xfrm>
        </p:spPr>
      </p:pic>
    </p:spTree>
    <p:extLst>
      <p:ext uri="{BB962C8B-B14F-4D97-AF65-F5344CB8AC3E}">
        <p14:creationId xmlns:p14="http://schemas.microsoft.com/office/powerpoint/2010/main" val="272703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At Mt Sinai – Horeb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Law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Tabernacle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0" y="1848087"/>
            <a:ext cx="846532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27:5-8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40:17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40:16-32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10:11,17,21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8:5; 9:6-11</a:t>
            </a:r>
          </a:p>
        </p:txBody>
      </p:sp>
    </p:spTree>
    <p:extLst>
      <p:ext uri="{BB962C8B-B14F-4D97-AF65-F5344CB8AC3E}">
        <p14:creationId xmlns:p14="http://schemas.microsoft.com/office/powerpoint/2010/main" val="403216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At Mt Sinai – Horeb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Law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Tabernacle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Priesthood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0" y="1848087"/>
            <a:ext cx="846532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18:1-2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27:21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10:8-11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22:26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18:21-24</a:t>
            </a:r>
          </a:p>
        </p:txBody>
      </p:sp>
    </p:spTree>
    <p:extLst>
      <p:ext uri="{BB962C8B-B14F-4D97-AF65-F5344CB8AC3E}">
        <p14:creationId xmlns:p14="http://schemas.microsoft.com/office/powerpoint/2010/main" val="395428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Numbers 11 – Deuteronomy 34 – Wilderness Wanderings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/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/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/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Silence – Time between the Testaments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/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59072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530</TotalTime>
  <Words>362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Jewish Dispensation</vt:lpstr>
      <vt:lpstr>Jewish Dispensation</vt:lpstr>
      <vt:lpstr>Giving Of The Law</vt:lpstr>
      <vt:lpstr>Giving Of The Law</vt:lpstr>
      <vt:lpstr>PowerPoint Presentation</vt:lpstr>
      <vt:lpstr>Giving Of The Law</vt:lpstr>
      <vt:lpstr>Giving Of The Law</vt:lpstr>
      <vt:lpstr>Jewish Dispensation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Patriarchal Dispensation</dc:title>
  <dc:creator>Dan Henderson</dc:creator>
  <cp:lastModifiedBy>Dan Henderson</cp:lastModifiedBy>
  <cp:revision>7</cp:revision>
  <dcterms:created xsi:type="dcterms:W3CDTF">2022-03-27T00:44:47Z</dcterms:created>
  <dcterms:modified xsi:type="dcterms:W3CDTF">2022-04-23T22:46:11Z</dcterms:modified>
</cp:coreProperties>
</file>