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1" r:id="rId4"/>
    <p:sldId id="275" r:id="rId5"/>
    <p:sldId id="274" r:id="rId6"/>
    <p:sldId id="276" r:id="rId7"/>
    <p:sldId id="277" r:id="rId8"/>
    <p:sldId id="27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6e2e7b28a05f6ab1" providerId="LiveId" clId="{914C9A25-28A1-4909-BDDB-4D5E86DEAB08}"/>
    <pc:docChg chg="undo custSel addSld delSld modSld sldOrd">
      <pc:chgData name="Dan Henderson" userId="6e2e7b28a05f6ab1" providerId="LiveId" clId="{914C9A25-28A1-4909-BDDB-4D5E86DEAB08}" dt="2022-04-23T22:45:53.595" v="1142"/>
      <pc:docMkLst>
        <pc:docMk/>
      </pc:docMkLst>
      <pc:sldChg chg="modSp mod">
        <pc:chgData name="Dan Henderson" userId="6e2e7b28a05f6ab1" providerId="LiveId" clId="{914C9A25-28A1-4909-BDDB-4D5E86DEAB08}" dt="2022-04-23T21:36:10.306" v="862" actId="20577"/>
        <pc:sldMkLst>
          <pc:docMk/>
          <pc:sldMk cId="1890398884" sldId="256"/>
        </pc:sldMkLst>
        <pc:spChg chg="mod">
          <ac:chgData name="Dan Henderson" userId="6e2e7b28a05f6ab1" providerId="LiveId" clId="{914C9A25-28A1-4909-BDDB-4D5E86DEAB08}" dt="2022-04-23T15:18:29.030" v="5" actId="20577"/>
          <ac:spMkLst>
            <pc:docMk/>
            <pc:sldMk cId="1890398884" sldId="256"/>
            <ac:spMk id="2" creationId="{CFB60702-3814-43A3-88CE-3E02DF6A84F5}"/>
          </ac:spMkLst>
        </pc:spChg>
        <pc:spChg chg="mod">
          <ac:chgData name="Dan Henderson" userId="6e2e7b28a05f6ab1" providerId="LiveId" clId="{914C9A25-28A1-4909-BDDB-4D5E86DEAB08}" dt="2022-04-23T21:36:10.306" v="862" actId="20577"/>
          <ac:spMkLst>
            <pc:docMk/>
            <pc:sldMk cId="1890398884" sldId="256"/>
            <ac:spMk id="3" creationId="{51AFCC95-1D7A-4F80-A80F-89B3C6B8E7BB}"/>
          </ac:spMkLst>
        </pc:spChg>
      </pc:sldChg>
      <pc:sldChg chg="modSp mod ord">
        <pc:chgData name="Dan Henderson" userId="6e2e7b28a05f6ab1" providerId="LiveId" clId="{914C9A25-28A1-4909-BDDB-4D5E86DEAB08}" dt="2022-04-23T22:41:39.341" v="1010" actId="5793"/>
        <pc:sldMkLst>
          <pc:docMk/>
          <pc:sldMk cId="1000079989" sldId="261"/>
        </pc:sldMkLst>
        <pc:spChg chg="mod">
          <ac:chgData name="Dan Henderson" userId="6e2e7b28a05f6ab1" providerId="LiveId" clId="{914C9A25-28A1-4909-BDDB-4D5E86DEAB08}" dt="2022-04-23T20:58:43.129" v="849" actId="20577"/>
          <ac:spMkLst>
            <pc:docMk/>
            <pc:sldMk cId="1000079989" sldId="261"/>
            <ac:spMk id="2" creationId="{39BB0697-03D4-45DA-BDDA-CFF426DAACF8}"/>
          </ac:spMkLst>
        </pc:spChg>
        <pc:spChg chg="mod">
          <ac:chgData name="Dan Henderson" userId="6e2e7b28a05f6ab1" providerId="LiveId" clId="{914C9A25-28A1-4909-BDDB-4D5E86DEAB08}" dt="2022-04-23T22:41:39.341" v="1010" actId="5793"/>
          <ac:spMkLst>
            <pc:docMk/>
            <pc:sldMk cId="1000079989" sldId="261"/>
            <ac:spMk id="3" creationId="{A8C5111B-3F80-4284-A164-5A5EE45D9BBD}"/>
          </ac:spMkLst>
        </pc:spChg>
        <pc:spChg chg="mod">
          <ac:chgData name="Dan Henderson" userId="6e2e7b28a05f6ab1" providerId="LiveId" clId="{914C9A25-28A1-4909-BDDB-4D5E86DEAB08}" dt="2022-04-23T22:37:21.845" v="894" actId="20577"/>
          <ac:spMkLst>
            <pc:docMk/>
            <pc:sldMk cId="1000079989" sldId="261"/>
            <ac:spMk id="4" creationId="{DEEC86C5-B68D-4489-AD61-CE7F055938D2}"/>
          </ac:spMkLst>
        </pc:spChg>
      </pc:sldChg>
      <pc:sldChg chg="addSp delSp modSp mod">
        <pc:chgData name="Dan Henderson" userId="6e2e7b28a05f6ab1" providerId="LiveId" clId="{914C9A25-28A1-4909-BDDB-4D5E86DEAB08}" dt="2022-04-23T15:43:18.739" v="804" actId="1076"/>
        <pc:sldMkLst>
          <pc:docMk/>
          <pc:sldMk cId="3120598447" sldId="263"/>
        </pc:sldMkLst>
        <pc:spChg chg="mod">
          <ac:chgData name="Dan Henderson" userId="6e2e7b28a05f6ab1" providerId="LiveId" clId="{914C9A25-28A1-4909-BDDB-4D5E86DEAB08}" dt="2022-04-23T15:24:53.097" v="47" actId="14100"/>
          <ac:spMkLst>
            <pc:docMk/>
            <pc:sldMk cId="3120598447" sldId="263"/>
            <ac:spMk id="2" creationId="{B3ED3F72-6FF3-4B35-95E9-9B4B73FC53DE}"/>
          </ac:spMkLst>
        </pc:spChg>
        <pc:spChg chg="mod">
          <ac:chgData name="Dan Henderson" userId="6e2e7b28a05f6ab1" providerId="LiveId" clId="{914C9A25-28A1-4909-BDDB-4D5E86DEAB08}" dt="2022-04-23T15:42:48.454" v="801" actId="14100"/>
          <ac:spMkLst>
            <pc:docMk/>
            <pc:sldMk cId="3120598447" sldId="263"/>
            <ac:spMk id="4" creationId="{77530B4C-5045-4140-8512-CD76E8776A53}"/>
          </ac:spMkLst>
        </pc:spChg>
        <pc:spChg chg="mod">
          <ac:chgData name="Dan Henderson" userId="6e2e7b28a05f6ab1" providerId="LiveId" clId="{914C9A25-28A1-4909-BDDB-4D5E86DEAB08}" dt="2022-04-23T15:43:18.739" v="804" actId="1076"/>
          <ac:spMkLst>
            <pc:docMk/>
            <pc:sldMk cId="3120598447" sldId="263"/>
            <ac:spMk id="9" creationId="{957B6503-3184-42EE-A8AF-6CB618260EFA}"/>
          </ac:spMkLst>
        </pc:spChg>
        <pc:spChg chg="mod">
          <ac:chgData name="Dan Henderson" userId="6e2e7b28a05f6ab1" providerId="LiveId" clId="{914C9A25-28A1-4909-BDDB-4D5E86DEAB08}" dt="2022-04-23T15:38:15.423" v="695" actId="1076"/>
          <ac:spMkLst>
            <pc:docMk/>
            <pc:sldMk cId="3120598447" sldId="263"/>
            <ac:spMk id="12" creationId="{75BF182E-4ACB-470B-97B8-5A6CBFC19579}"/>
          </ac:spMkLst>
        </pc:spChg>
        <pc:spChg chg="add mod">
          <ac:chgData name="Dan Henderson" userId="6e2e7b28a05f6ab1" providerId="LiveId" clId="{914C9A25-28A1-4909-BDDB-4D5E86DEAB08}" dt="2022-04-23T15:40:57.816" v="772" actId="1076"/>
          <ac:spMkLst>
            <pc:docMk/>
            <pc:sldMk cId="3120598447" sldId="263"/>
            <ac:spMk id="14" creationId="{CDBDB08C-E82E-4D6E-A2AD-7ABDC1BC3AC6}"/>
          </ac:spMkLst>
        </pc:spChg>
        <pc:spChg chg="mod">
          <ac:chgData name="Dan Henderson" userId="6e2e7b28a05f6ab1" providerId="LiveId" clId="{914C9A25-28A1-4909-BDDB-4D5E86DEAB08}" dt="2022-04-23T15:25:10.268" v="49" actId="1076"/>
          <ac:spMkLst>
            <pc:docMk/>
            <pc:sldMk cId="3120598447" sldId="263"/>
            <ac:spMk id="15" creationId="{0098155B-56B5-491B-B73D-E2C4CDC7FFC4}"/>
          </ac:spMkLst>
        </pc:spChg>
        <pc:spChg chg="mod">
          <ac:chgData name="Dan Henderson" userId="6e2e7b28a05f6ab1" providerId="LiveId" clId="{914C9A25-28A1-4909-BDDB-4D5E86DEAB08}" dt="2022-04-23T15:42:23.478" v="783" actId="1076"/>
          <ac:spMkLst>
            <pc:docMk/>
            <pc:sldMk cId="3120598447" sldId="263"/>
            <ac:spMk id="16" creationId="{7B3B9024-7C2B-426E-8835-52067965C5D9}"/>
          </ac:spMkLst>
        </pc:spChg>
        <pc:spChg chg="mod">
          <ac:chgData name="Dan Henderson" userId="6e2e7b28a05f6ab1" providerId="LiveId" clId="{914C9A25-28A1-4909-BDDB-4D5E86DEAB08}" dt="2022-04-23T15:29:35.065" v="137" actId="1076"/>
          <ac:spMkLst>
            <pc:docMk/>
            <pc:sldMk cId="3120598447" sldId="263"/>
            <ac:spMk id="17" creationId="{701E6A5A-38BF-4A05-857A-3AD45BBFEEC7}"/>
          </ac:spMkLst>
        </pc:spChg>
        <pc:spChg chg="mod">
          <ac:chgData name="Dan Henderson" userId="6e2e7b28a05f6ab1" providerId="LiveId" clId="{914C9A25-28A1-4909-BDDB-4D5E86DEAB08}" dt="2022-04-23T15:40:52.764" v="771" actId="1076"/>
          <ac:spMkLst>
            <pc:docMk/>
            <pc:sldMk cId="3120598447" sldId="263"/>
            <ac:spMk id="18" creationId="{CB3EBE4C-9EBC-45E2-87DD-7C5D9E9C6F80}"/>
          </ac:spMkLst>
        </pc:spChg>
        <pc:spChg chg="mod">
          <ac:chgData name="Dan Henderson" userId="6e2e7b28a05f6ab1" providerId="LiveId" clId="{914C9A25-28A1-4909-BDDB-4D5E86DEAB08}" dt="2022-04-23T15:41:40.372" v="777" actId="1076"/>
          <ac:spMkLst>
            <pc:docMk/>
            <pc:sldMk cId="3120598447" sldId="263"/>
            <ac:spMk id="19" creationId="{0A7107EA-FBA6-4006-9681-A46019CD3596}"/>
          </ac:spMkLst>
        </pc:spChg>
        <pc:spChg chg="add mod">
          <ac:chgData name="Dan Henderson" userId="6e2e7b28a05f6ab1" providerId="LiveId" clId="{914C9A25-28A1-4909-BDDB-4D5E86DEAB08}" dt="2022-04-23T15:41:07.246" v="773" actId="1076"/>
          <ac:spMkLst>
            <pc:docMk/>
            <pc:sldMk cId="3120598447" sldId="263"/>
            <ac:spMk id="20" creationId="{2F57C13F-4384-4A73-B90D-9C350544880F}"/>
          </ac:spMkLst>
        </pc:spChg>
        <pc:spChg chg="del">
          <ac:chgData name="Dan Henderson" userId="6e2e7b28a05f6ab1" providerId="LiveId" clId="{914C9A25-28A1-4909-BDDB-4D5E86DEAB08}" dt="2022-04-23T15:37:02.479" v="665" actId="478"/>
          <ac:spMkLst>
            <pc:docMk/>
            <pc:sldMk cId="3120598447" sldId="263"/>
            <ac:spMk id="21" creationId="{76545157-5710-413C-AED9-FA90240AF978}"/>
          </ac:spMkLst>
        </pc:spChg>
        <pc:spChg chg="add mod">
          <ac:chgData name="Dan Henderson" userId="6e2e7b28a05f6ab1" providerId="LiveId" clId="{914C9A25-28A1-4909-BDDB-4D5E86DEAB08}" dt="2022-04-23T15:41:13.217" v="774" actId="1076"/>
          <ac:spMkLst>
            <pc:docMk/>
            <pc:sldMk cId="3120598447" sldId="263"/>
            <ac:spMk id="22" creationId="{FAE67C59-40E2-4292-A227-8B512A2EFC8A}"/>
          </ac:spMkLst>
        </pc:spChg>
        <pc:spChg chg="add mod">
          <ac:chgData name="Dan Henderson" userId="6e2e7b28a05f6ab1" providerId="LiveId" clId="{914C9A25-28A1-4909-BDDB-4D5E86DEAB08}" dt="2022-04-23T15:41:31.383" v="776" actId="1076"/>
          <ac:spMkLst>
            <pc:docMk/>
            <pc:sldMk cId="3120598447" sldId="263"/>
            <ac:spMk id="23" creationId="{5125391D-3497-45EC-99F9-21A54B19B162}"/>
          </ac:spMkLst>
        </pc:spChg>
        <pc:picChg chg="add del mod">
          <ac:chgData name="Dan Henderson" userId="6e2e7b28a05f6ab1" providerId="LiveId" clId="{914C9A25-28A1-4909-BDDB-4D5E86DEAB08}" dt="2022-04-23T15:23:00.755" v="21" actId="22"/>
          <ac:picMkLst>
            <pc:docMk/>
            <pc:sldMk cId="3120598447" sldId="263"/>
            <ac:picMk id="5" creationId="{E512C700-B44E-4ED1-8BE5-42F8BBCE96CB}"/>
          </ac:picMkLst>
        </pc:picChg>
      </pc:sldChg>
      <pc:sldChg chg="del">
        <pc:chgData name="Dan Henderson" userId="6e2e7b28a05f6ab1" providerId="LiveId" clId="{914C9A25-28A1-4909-BDDB-4D5E86DEAB08}" dt="2022-04-23T22:42:02.990" v="1014" actId="47"/>
        <pc:sldMkLst>
          <pc:docMk/>
          <pc:sldMk cId="3640489927" sldId="264"/>
        </pc:sldMkLst>
      </pc:sldChg>
      <pc:sldChg chg="del">
        <pc:chgData name="Dan Henderson" userId="6e2e7b28a05f6ab1" providerId="LiveId" clId="{914C9A25-28A1-4909-BDDB-4D5E86DEAB08}" dt="2022-04-23T22:42:02.990" v="1014" actId="47"/>
        <pc:sldMkLst>
          <pc:docMk/>
          <pc:sldMk cId="4100658540" sldId="265"/>
        </pc:sldMkLst>
      </pc:sldChg>
      <pc:sldChg chg="del">
        <pc:chgData name="Dan Henderson" userId="6e2e7b28a05f6ab1" providerId="LiveId" clId="{914C9A25-28A1-4909-BDDB-4D5E86DEAB08}" dt="2022-04-23T22:42:02.990" v="1014" actId="47"/>
        <pc:sldMkLst>
          <pc:docMk/>
          <pc:sldMk cId="1808333373" sldId="266"/>
        </pc:sldMkLst>
      </pc:sldChg>
      <pc:sldChg chg="del">
        <pc:chgData name="Dan Henderson" userId="6e2e7b28a05f6ab1" providerId="LiveId" clId="{914C9A25-28A1-4909-BDDB-4D5E86DEAB08}" dt="2022-04-23T22:42:02.990" v="1014" actId="47"/>
        <pc:sldMkLst>
          <pc:docMk/>
          <pc:sldMk cId="3238782926" sldId="267"/>
        </pc:sldMkLst>
      </pc:sldChg>
      <pc:sldChg chg="del">
        <pc:chgData name="Dan Henderson" userId="6e2e7b28a05f6ab1" providerId="LiveId" clId="{914C9A25-28A1-4909-BDDB-4D5E86DEAB08}" dt="2022-04-23T22:42:02.990" v="1014" actId="47"/>
        <pc:sldMkLst>
          <pc:docMk/>
          <pc:sldMk cId="3279647957" sldId="268"/>
        </pc:sldMkLst>
      </pc:sldChg>
      <pc:sldChg chg="del">
        <pc:chgData name="Dan Henderson" userId="6e2e7b28a05f6ab1" providerId="LiveId" clId="{914C9A25-28A1-4909-BDDB-4D5E86DEAB08}" dt="2022-04-23T22:42:12.305" v="1015" actId="47"/>
        <pc:sldMkLst>
          <pc:docMk/>
          <pc:sldMk cId="1641905613" sldId="269"/>
        </pc:sldMkLst>
      </pc:sldChg>
      <pc:sldChg chg="del">
        <pc:chgData name="Dan Henderson" userId="6e2e7b28a05f6ab1" providerId="LiveId" clId="{914C9A25-28A1-4909-BDDB-4D5E86DEAB08}" dt="2022-04-23T22:42:12.305" v="1015" actId="47"/>
        <pc:sldMkLst>
          <pc:docMk/>
          <pc:sldMk cId="3655881916" sldId="270"/>
        </pc:sldMkLst>
      </pc:sldChg>
      <pc:sldChg chg="del">
        <pc:chgData name="Dan Henderson" userId="6e2e7b28a05f6ab1" providerId="LiveId" clId="{914C9A25-28A1-4909-BDDB-4D5E86DEAB08}" dt="2022-04-23T22:42:12.305" v="1015" actId="47"/>
        <pc:sldMkLst>
          <pc:docMk/>
          <pc:sldMk cId="136068769" sldId="271"/>
        </pc:sldMkLst>
      </pc:sldChg>
      <pc:sldChg chg="del">
        <pc:chgData name="Dan Henderson" userId="6e2e7b28a05f6ab1" providerId="LiveId" clId="{914C9A25-28A1-4909-BDDB-4D5E86DEAB08}" dt="2022-04-23T22:42:12.305" v="1015" actId="47"/>
        <pc:sldMkLst>
          <pc:docMk/>
          <pc:sldMk cId="2138455124" sldId="272"/>
        </pc:sldMkLst>
      </pc:sldChg>
      <pc:sldChg chg="del">
        <pc:chgData name="Dan Henderson" userId="6e2e7b28a05f6ab1" providerId="LiveId" clId="{914C9A25-28A1-4909-BDDB-4D5E86DEAB08}" dt="2022-04-23T22:42:12.305" v="1015" actId="47"/>
        <pc:sldMkLst>
          <pc:docMk/>
          <pc:sldMk cId="897209988" sldId="273"/>
        </pc:sldMkLst>
      </pc:sldChg>
      <pc:sldChg chg="modSp add mod">
        <pc:chgData name="Dan Henderson" userId="6e2e7b28a05f6ab1" providerId="LiveId" clId="{914C9A25-28A1-4909-BDDB-4D5E86DEAB08}" dt="2022-04-23T22:43:51.362" v="1083" actId="20577"/>
        <pc:sldMkLst>
          <pc:docMk/>
          <pc:sldMk cId="1992151630" sldId="275"/>
        </pc:sldMkLst>
        <pc:spChg chg="mod">
          <ac:chgData name="Dan Henderson" userId="6e2e7b28a05f6ab1" providerId="LiveId" clId="{914C9A25-28A1-4909-BDDB-4D5E86DEAB08}" dt="2022-04-23T22:41:17.238" v="1006" actId="27636"/>
          <ac:spMkLst>
            <pc:docMk/>
            <pc:sldMk cId="1992151630" sldId="275"/>
            <ac:spMk id="3" creationId="{A8C5111B-3F80-4284-A164-5A5EE45D9BBD}"/>
          </ac:spMkLst>
        </pc:spChg>
        <pc:spChg chg="mod">
          <ac:chgData name="Dan Henderson" userId="6e2e7b28a05f6ab1" providerId="LiveId" clId="{914C9A25-28A1-4909-BDDB-4D5E86DEAB08}" dt="2022-04-23T22:43:51.362" v="1083" actId="20577"/>
          <ac:spMkLst>
            <pc:docMk/>
            <pc:sldMk cId="1992151630" sldId="275"/>
            <ac:spMk id="4" creationId="{DEEC86C5-B68D-4489-AD61-CE7F055938D2}"/>
          </ac:spMkLst>
        </pc:spChg>
      </pc:sldChg>
      <pc:sldChg chg="add del">
        <pc:chgData name="Dan Henderson" userId="6e2e7b28a05f6ab1" providerId="LiveId" clId="{914C9A25-28A1-4909-BDDB-4D5E86DEAB08}" dt="2022-04-23T22:36:42.012" v="863" actId="2696"/>
        <pc:sldMkLst>
          <pc:docMk/>
          <pc:sldMk cId="3364523608" sldId="275"/>
        </pc:sldMkLst>
      </pc:sldChg>
      <pc:sldChg chg="modSp add mod ord">
        <pc:chgData name="Dan Henderson" userId="6e2e7b28a05f6ab1" providerId="LiveId" clId="{914C9A25-28A1-4909-BDDB-4D5E86DEAB08}" dt="2022-04-23T22:43:35.828" v="1067" actId="20577"/>
        <pc:sldMkLst>
          <pc:docMk/>
          <pc:sldMk cId="4032161360" sldId="276"/>
        </pc:sldMkLst>
        <pc:spChg chg="mod">
          <ac:chgData name="Dan Henderson" userId="6e2e7b28a05f6ab1" providerId="LiveId" clId="{914C9A25-28A1-4909-BDDB-4D5E86DEAB08}" dt="2022-04-23T22:43:08.882" v="1051" actId="27636"/>
          <ac:spMkLst>
            <pc:docMk/>
            <pc:sldMk cId="4032161360" sldId="276"/>
            <ac:spMk id="3" creationId="{A8C5111B-3F80-4284-A164-5A5EE45D9BBD}"/>
          </ac:spMkLst>
        </pc:spChg>
        <pc:spChg chg="mod">
          <ac:chgData name="Dan Henderson" userId="6e2e7b28a05f6ab1" providerId="LiveId" clId="{914C9A25-28A1-4909-BDDB-4D5E86DEAB08}" dt="2022-04-23T22:43:35.828" v="1067" actId="20577"/>
          <ac:spMkLst>
            <pc:docMk/>
            <pc:sldMk cId="4032161360" sldId="276"/>
            <ac:spMk id="4" creationId="{DEEC86C5-B68D-4489-AD61-CE7F055938D2}"/>
          </ac:spMkLst>
        </pc:spChg>
      </pc:sldChg>
      <pc:sldChg chg="modSp add mod">
        <pc:chgData name="Dan Henderson" userId="6e2e7b28a05f6ab1" providerId="LiveId" clId="{914C9A25-28A1-4909-BDDB-4D5E86DEAB08}" dt="2022-04-23T22:45:21.835" v="1139" actId="20577"/>
        <pc:sldMkLst>
          <pc:docMk/>
          <pc:sldMk cId="3954284064" sldId="277"/>
        </pc:sldMkLst>
        <pc:spChg chg="mod">
          <ac:chgData name="Dan Henderson" userId="6e2e7b28a05f6ab1" providerId="LiveId" clId="{914C9A25-28A1-4909-BDDB-4D5E86DEAB08}" dt="2022-04-23T22:44:49.658" v="1112" actId="27636"/>
          <ac:spMkLst>
            <pc:docMk/>
            <pc:sldMk cId="3954284064" sldId="277"/>
            <ac:spMk id="3" creationId="{A8C5111B-3F80-4284-A164-5A5EE45D9BBD}"/>
          </ac:spMkLst>
        </pc:spChg>
        <pc:spChg chg="mod">
          <ac:chgData name="Dan Henderson" userId="6e2e7b28a05f6ab1" providerId="LiveId" clId="{914C9A25-28A1-4909-BDDB-4D5E86DEAB08}" dt="2022-04-23T22:45:21.835" v="1139" actId="20577"/>
          <ac:spMkLst>
            <pc:docMk/>
            <pc:sldMk cId="3954284064" sldId="277"/>
            <ac:spMk id="4" creationId="{DEEC86C5-B68D-4489-AD61-CE7F055938D2}"/>
          </ac:spMkLst>
        </pc:spChg>
      </pc:sldChg>
      <pc:sldChg chg="add ord">
        <pc:chgData name="Dan Henderson" userId="6e2e7b28a05f6ab1" providerId="LiveId" clId="{914C9A25-28A1-4909-BDDB-4D5E86DEAB08}" dt="2022-04-23T22:45:53.595" v="1142"/>
        <pc:sldMkLst>
          <pc:docMk/>
          <pc:sldMk cId="3590728216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6553"/>
            <a:ext cx="9144000" cy="331341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Jewish Dispensation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Exodus 19:1-8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D3F72-6FF3-4B35-95E9-9B4B73FC5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13"/>
            <a:ext cx="10515600" cy="1106971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Jewish Dispensation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530B4C-5045-4140-8512-CD76E8776A53}"/>
              </a:ext>
            </a:extLst>
          </p:cNvPr>
          <p:cNvSpPr txBox="1">
            <a:spLocks/>
          </p:cNvSpPr>
          <p:nvPr/>
        </p:nvSpPr>
        <p:spPr>
          <a:xfrm>
            <a:off x="1797619" y="905855"/>
            <a:ext cx="9103973" cy="54180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Exodus 19 – Numbers 10 – Mt Sinai – Law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/>
              <a:t>Numbers 11 – Deuteronomy 34 – Wilderness Wanderings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/>
              <a:t>Joshua – 1Samuel 9 – Canaan and the Judges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/>
              <a:t>United Kingdom – 120 Years        (David-~1000 BC)</a:t>
            </a:r>
          </a:p>
          <a:p>
            <a:pPr marL="0" indent="0">
              <a:buNone/>
            </a:pPr>
            <a:r>
              <a:rPr lang="en-US" dirty="0"/>
              <a:t>Divided Kingdom – 325 Years       (Israel &amp; Judah-~931 BC)</a:t>
            </a:r>
          </a:p>
          <a:p>
            <a:pPr marL="0" indent="0">
              <a:buNone/>
            </a:pPr>
            <a:r>
              <a:rPr lang="en-US" dirty="0"/>
              <a:t>Babylonian Captivity – 70 Years   (3 Attacks-606,597,586 BC)</a:t>
            </a:r>
          </a:p>
          <a:p>
            <a:pPr marL="0" indent="0">
              <a:buNone/>
            </a:pPr>
            <a:r>
              <a:rPr lang="en-US" dirty="0"/>
              <a:t>Return – 135 Years                         (3 Returns-536,458,445 BC)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/>
              <a:t>Silence – Time between the Testaments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/>
              <a:t>Matthew – Acts 1              Jesus – Birth ~3 BC – Death ~30 AD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57B6503-3184-42EE-A8AF-6CB618260EFA}"/>
              </a:ext>
            </a:extLst>
          </p:cNvPr>
          <p:cNvSpPr txBox="1">
            <a:spLocks/>
          </p:cNvSpPr>
          <p:nvPr/>
        </p:nvSpPr>
        <p:spPr>
          <a:xfrm>
            <a:off x="10040590" y="1750592"/>
            <a:ext cx="1978875" cy="1678408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/>
              <a:t>Time</a:t>
            </a:r>
          </a:p>
          <a:p>
            <a:pPr marL="0" indent="0" algn="ctr">
              <a:buNone/>
            </a:pPr>
            <a:r>
              <a:rPr lang="en-US" sz="3200" dirty="0"/>
              <a:t>Covered:</a:t>
            </a:r>
          </a:p>
          <a:p>
            <a:pPr marL="0" indent="0" algn="ctr">
              <a:buNone/>
            </a:pPr>
            <a:r>
              <a:rPr lang="en-US" sz="3200" dirty="0"/>
              <a:t>1500 Years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BF182E-4ACB-470B-97B8-5A6CBFC19579}"/>
              </a:ext>
            </a:extLst>
          </p:cNvPr>
          <p:cNvSpPr txBox="1"/>
          <p:nvPr/>
        </p:nvSpPr>
        <p:spPr>
          <a:xfrm>
            <a:off x="31424" y="292392"/>
            <a:ext cx="1688283" cy="76944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4400" dirty="0"/>
              <a:t>Moses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98155B-56B5-491B-B73D-E2C4CDC7FFC4}"/>
              </a:ext>
            </a:extLst>
          </p:cNvPr>
          <p:cNvSpPr txBox="1"/>
          <p:nvPr/>
        </p:nvSpPr>
        <p:spPr>
          <a:xfrm>
            <a:off x="81388" y="6075446"/>
            <a:ext cx="1513619" cy="76944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4400" dirty="0"/>
              <a:t>Christ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3B9024-7C2B-426E-8835-52067965C5D9}"/>
              </a:ext>
            </a:extLst>
          </p:cNvPr>
          <p:cNvSpPr txBox="1"/>
          <p:nvPr/>
        </p:nvSpPr>
        <p:spPr>
          <a:xfrm>
            <a:off x="10112135" y="396663"/>
            <a:ext cx="2079865" cy="64633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3600" dirty="0">
                <a:solidFill>
                  <a:schemeClr val="accent4"/>
                </a:solidFill>
              </a:rPr>
              <a:t>Exodus 19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1E6A5A-38BF-4A05-857A-3AD45BBFEEC7}"/>
              </a:ext>
            </a:extLst>
          </p:cNvPr>
          <p:cNvSpPr txBox="1"/>
          <p:nvPr/>
        </p:nvSpPr>
        <p:spPr>
          <a:xfrm>
            <a:off x="10693202" y="6169709"/>
            <a:ext cx="1321196" cy="64633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3600" dirty="0">
                <a:solidFill>
                  <a:schemeClr val="accent4"/>
                </a:solidFill>
              </a:rPr>
              <a:t>Acts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B3EBE4C-9EBC-45E2-87DD-7C5D9E9C6F80}"/>
              </a:ext>
            </a:extLst>
          </p:cNvPr>
          <p:cNvSpPr txBox="1"/>
          <p:nvPr/>
        </p:nvSpPr>
        <p:spPr>
          <a:xfrm>
            <a:off x="226525" y="858474"/>
            <a:ext cx="1223339" cy="584775"/>
          </a:xfrm>
          <a:prstGeom prst="rect">
            <a:avLst/>
          </a:prstGeom>
          <a:noFill/>
        </p:spPr>
        <p:txBody>
          <a:bodyPr wrap="square" anchor="ctr" anchorCtr="1">
            <a:spAutoFit/>
          </a:bodyPr>
          <a:lstStyle/>
          <a:p>
            <a:pPr algn="ctr"/>
            <a:r>
              <a:rPr lang="en-US" sz="3200" dirty="0"/>
              <a:t>1 Year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7107EA-FBA6-4006-9681-A46019CD3596}"/>
              </a:ext>
            </a:extLst>
          </p:cNvPr>
          <p:cNvSpPr txBox="1"/>
          <p:nvPr/>
        </p:nvSpPr>
        <p:spPr>
          <a:xfrm>
            <a:off x="57148" y="5707138"/>
            <a:ext cx="156209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/>
              <a:t>33 Years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BDB08C-E82E-4D6E-A2AD-7ABDC1BC3AC6}"/>
              </a:ext>
            </a:extLst>
          </p:cNvPr>
          <p:cNvSpPr txBox="1"/>
          <p:nvPr/>
        </p:nvSpPr>
        <p:spPr>
          <a:xfrm>
            <a:off x="107089" y="1509628"/>
            <a:ext cx="1562094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/>
              <a:t>40 Years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57C13F-4384-4A73-B90D-9C350544880F}"/>
              </a:ext>
            </a:extLst>
          </p:cNvPr>
          <p:cNvSpPr txBox="1"/>
          <p:nvPr/>
        </p:nvSpPr>
        <p:spPr>
          <a:xfrm>
            <a:off x="0" y="2180715"/>
            <a:ext cx="177048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/>
              <a:t>375 Years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AE67C59-40E2-4292-A227-8B512A2EFC8A}"/>
              </a:ext>
            </a:extLst>
          </p:cNvPr>
          <p:cNvSpPr txBox="1"/>
          <p:nvPr/>
        </p:nvSpPr>
        <p:spPr>
          <a:xfrm>
            <a:off x="57148" y="3533733"/>
            <a:ext cx="177048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/>
              <a:t>650 Years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125391D-3497-45EC-99F9-21A54B19B162}"/>
              </a:ext>
            </a:extLst>
          </p:cNvPr>
          <p:cNvSpPr txBox="1"/>
          <p:nvPr/>
        </p:nvSpPr>
        <p:spPr>
          <a:xfrm>
            <a:off x="0" y="5055233"/>
            <a:ext cx="177048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/>
              <a:t>400 Years</a:t>
            </a:r>
          </a:p>
        </p:txBody>
      </p:sp>
    </p:spTree>
    <p:extLst>
      <p:ext uri="{BB962C8B-B14F-4D97-AF65-F5344CB8AC3E}">
        <p14:creationId xmlns:p14="http://schemas.microsoft.com/office/powerpoint/2010/main" val="3120598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Giving Of The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At Mt Sinai – Horeb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19:1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10:11-13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Giving Of The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At Mt Sinai – Horeb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The Law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9000" y="1848087"/>
            <a:ext cx="8465321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5:5; Nehemiah 8:1,8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31:24-26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10:34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14:21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3:9-19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19:1-3; Deuteronomy 5:1-3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3:19-25; Hebrews 8:7-13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7:1-7; Hebrews 10:9-10; Galatians 5:4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15:1-4; 1Corinthians 9:8-10; 10:1-12</a:t>
            </a:r>
          </a:p>
        </p:txBody>
      </p:sp>
    </p:spTree>
    <p:extLst>
      <p:ext uri="{BB962C8B-B14F-4D97-AF65-F5344CB8AC3E}">
        <p14:creationId xmlns:p14="http://schemas.microsoft.com/office/powerpoint/2010/main" val="1992151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CBDA6-817A-4886-976E-F90C12AB3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9A83DDE-B82B-40F0-8469-B058ADD3D4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376" y="-222191"/>
            <a:ext cx="11867249" cy="7319437"/>
          </a:xfrm>
        </p:spPr>
      </p:pic>
    </p:spTree>
    <p:extLst>
      <p:ext uri="{BB962C8B-B14F-4D97-AF65-F5344CB8AC3E}">
        <p14:creationId xmlns:p14="http://schemas.microsoft.com/office/powerpoint/2010/main" val="2727030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Giving Of The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At Mt Sinai – Horeb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The Law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The Tabernacle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9000" y="1848087"/>
            <a:ext cx="8465321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25:8-9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27:5-8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40:17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9:1-5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8:5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40:16-32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10:11,17,21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1:13-14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8:5; 9:6-11</a:t>
            </a:r>
          </a:p>
        </p:txBody>
      </p:sp>
    </p:spTree>
    <p:extLst>
      <p:ext uri="{BB962C8B-B14F-4D97-AF65-F5344CB8AC3E}">
        <p14:creationId xmlns:p14="http://schemas.microsoft.com/office/powerpoint/2010/main" val="4032161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Giving Of The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At Mt Sinai – Horeb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The Law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The Tabernacle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The Priesthood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9000" y="1848087"/>
            <a:ext cx="8465321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18:1-2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3:1-10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27:21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9:6-7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Leviticus 10:8-11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Ezekiel 22:26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18:21-24</a:t>
            </a:r>
          </a:p>
        </p:txBody>
      </p:sp>
    </p:spTree>
    <p:extLst>
      <p:ext uri="{BB962C8B-B14F-4D97-AF65-F5344CB8AC3E}">
        <p14:creationId xmlns:p14="http://schemas.microsoft.com/office/powerpoint/2010/main" val="3954284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D3F72-6FF3-4B35-95E9-9B4B73FC5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13"/>
            <a:ext cx="10515600" cy="1106971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Jewish Dispensation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530B4C-5045-4140-8512-CD76E8776A53}"/>
              </a:ext>
            </a:extLst>
          </p:cNvPr>
          <p:cNvSpPr txBox="1">
            <a:spLocks/>
          </p:cNvSpPr>
          <p:nvPr/>
        </p:nvSpPr>
        <p:spPr>
          <a:xfrm>
            <a:off x="1797619" y="905855"/>
            <a:ext cx="9103973" cy="54180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Exodus 19 – Numbers 10 – Mt Sinai – Law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/>
              <a:t>Numbers 11 – Deuteronomy 34 – Wilderness Wanderings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/>
              <a:t>Joshua – 1Samuel 9 – Canaan and the Judges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/>
              <a:t>United Kingdom – 120 Years        (David-~1000 BC)</a:t>
            </a:r>
          </a:p>
          <a:p>
            <a:pPr marL="0" indent="0">
              <a:buNone/>
            </a:pPr>
            <a:r>
              <a:rPr lang="en-US" dirty="0"/>
              <a:t>Divided Kingdom – 325 Years       (Israel &amp; Judah-~931 BC)</a:t>
            </a:r>
          </a:p>
          <a:p>
            <a:pPr marL="0" indent="0">
              <a:buNone/>
            </a:pPr>
            <a:r>
              <a:rPr lang="en-US" dirty="0"/>
              <a:t>Babylonian Captivity – 70 Years   (3 Attacks-606,597,586 BC)</a:t>
            </a:r>
          </a:p>
          <a:p>
            <a:pPr marL="0" indent="0">
              <a:buNone/>
            </a:pPr>
            <a:r>
              <a:rPr lang="en-US" dirty="0"/>
              <a:t>Return – 135 Years                         (3 Returns-536,458,445 BC)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/>
              <a:t>Silence – Time between the Testaments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/>
              <a:t>Matthew – Acts 1              Jesus – Birth ~3 BC – Death ~30 AD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57B6503-3184-42EE-A8AF-6CB618260EFA}"/>
              </a:ext>
            </a:extLst>
          </p:cNvPr>
          <p:cNvSpPr txBox="1">
            <a:spLocks/>
          </p:cNvSpPr>
          <p:nvPr/>
        </p:nvSpPr>
        <p:spPr>
          <a:xfrm>
            <a:off x="10040590" y="1750592"/>
            <a:ext cx="1978875" cy="1678408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/>
              <a:t>Time</a:t>
            </a:r>
          </a:p>
          <a:p>
            <a:pPr marL="0" indent="0" algn="ctr">
              <a:buNone/>
            </a:pPr>
            <a:r>
              <a:rPr lang="en-US" sz="3200" dirty="0"/>
              <a:t>Covered:</a:t>
            </a:r>
          </a:p>
          <a:p>
            <a:pPr marL="0" indent="0" algn="ctr">
              <a:buNone/>
            </a:pPr>
            <a:r>
              <a:rPr lang="en-US" sz="3200" dirty="0"/>
              <a:t>1500 Years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BF182E-4ACB-470B-97B8-5A6CBFC19579}"/>
              </a:ext>
            </a:extLst>
          </p:cNvPr>
          <p:cNvSpPr txBox="1"/>
          <p:nvPr/>
        </p:nvSpPr>
        <p:spPr>
          <a:xfrm>
            <a:off x="31424" y="292392"/>
            <a:ext cx="1688283" cy="76944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4400" dirty="0"/>
              <a:t>Moses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98155B-56B5-491B-B73D-E2C4CDC7FFC4}"/>
              </a:ext>
            </a:extLst>
          </p:cNvPr>
          <p:cNvSpPr txBox="1"/>
          <p:nvPr/>
        </p:nvSpPr>
        <p:spPr>
          <a:xfrm>
            <a:off x="81388" y="6075446"/>
            <a:ext cx="1513619" cy="76944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4400" dirty="0"/>
              <a:t>Christ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3B9024-7C2B-426E-8835-52067965C5D9}"/>
              </a:ext>
            </a:extLst>
          </p:cNvPr>
          <p:cNvSpPr txBox="1"/>
          <p:nvPr/>
        </p:nvSpPr>
        <p:spPr>
          <a:xfrm>
            <a:off x="10112135" y="396663"/>
            <a:ext cx="2079865" cy="64633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3600" dirty="0">
                <a:solidFill>
                  <a:schemeClr val="accent4"/>
                </a:solidFill>
              </a:rPr>
              <a:t>Exodus 19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1E6A5A-38BF-4A05-857A-3AD45BBFEEC7}"/>
              </a:ext>
            </a:extLst>
          </p:cNvPr>
          <p:cNvSpPr txBox="1"/>
          <p:nvPr/>
        </p:nvSpPr>
        <p:spPr>
          <a:xfrm>
            <a:off x="10693202" y="6169709"/>
            <a:ext cx="1321196" cy="64633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3600" dirty="0">
                <a:solidFill>
                  <a:schemeClr val="accent4"/>
                </a:solidFill>
              </a:rPr>
              <a:t>Acts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B3EBE4C-9EBC-45E2-87DD-7C5D9E9C6F80}"/>
              </a:ext>
            </a:extLst>
          </p:cNvPr>
          <p:cNvSpPr txBox="1"/>
          <p:nvPr/>
        </p:nvSpPr>
        <p:spPr>
          <a:xfrm>
            <a:off x="226525" y="858474"/>
            <a:ext cx="1223339" cy="584775"/>
          </a:xfrm>
          <a:prstGeom prst="rect">
            <a:avLst/>
          </a:prstGeom>
          <a:noFill/>
        </p:spPr>
        <p:txBody>
          <a:bodyPr wrap="square" anchor="ctr" anchorCtr="1">
            <a:spAutoFit/>
          </a:bodyPr>
          <a:lstStyle/>
          <a:p>
            <a:pPr algn="ctr"/>
            <a:r>
              <a:rPr lang="en-US" sz="3200" dirty="0"/>
              <a:t>1 Year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7107EA-FBA6-4006-9681-A46019CD3596}"/>
              </a:ext>
            </a:extLst>
          </p:cNvPr>
          <p:cNvSpPr txBox="1"/>
          <p:nvPr/>
        </p:nvSpPr>
        <p:spPr>
          <a:xfrm>
            <a:off x="57148" y="5707138"/>
            <a:ext cx="156209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/>
              <a:t>33 Years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BDB08C-E82E-4D6E-A2AD-7ABDC1BC3AC6}"/>
              </a:ext>
            </a:extLst>
          </p:cNvPr>
          <p:cNvSpPr txBox="1"/>
          <p:nvPr/>
        </p:nvSpPr>
        <p:spPr>
          <a:xfrm>
            <a:off x="107089" y="1509628"/>
            <a:ext cx="1562094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/>
              <a:t>40 Years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57C13F-4384-4A73-B90D-9C350544880F}"/>
              </a:ext>
            </a:extLst>
          </p:cNvPr>
          <p:cNvSpPr txBox="1"/>
          <p:nvPr/>
        </p:nvSpPr>
        <p:spPr>
          <a:xfrm>
            <a:off x="0" y="2180715"/>
            <a:ext cx="177048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/>
              <a:t>375 Years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AE67C59-40E2-4292-A227-8B512A2EFC8A}"/>
              </a:ext>
            </a:extLst>
          </p:cNvPr>
          <p:cNvSpPr txBox="1"/>
          <p:nvPr/>
        </p:nvSpPr>
        <p:spPr>
          <a:xfrm>
            <a:off x="57148" y="3533733"/>
            <a:ext cx="177048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/>
              <a:t>650 Years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125391D-3497-45EC-99F9-21A54B19B162}"/>
              </a:ext>
            </a:extLst>
          </p:cNvPr>
          <p:cNvSpPr txBox="1"/>
          <p:nvPr/>
        </p:nvSpPr>
        <p:spPr>
          <a:xfrm>
            <a:off x="0" y="5055233"/>
            <a:ext cx="177048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/>
              <a:t>400 Years</a:t>
            </a:r>
          </a:p>
        </p:txBody>
      </p:sp>
    </p:spTree>
    <p:extLst>
      <p:ext uri="{BB962C8B-B14F-4D97-AF65-F5344CB8AC3E}">
        <p14:creationId xmlns:p14="http://schemas.microsoft.com/office/powerpoint/2010/main" val="3590728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530</TotalTime>
  <Words>362</Words>
  <Application>Microsoft Office PowerPoint</Application>
  <PresentationFormat>Widescreen</PresentationFormat>
  <Paragraphs>100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Jewish Dispensation</vt:lpstr>
      <vt:lpstr>Jewish Dispensation</vt:lpstr>
      <vt:lpstr>Giving Of The Law</vt:lpstr>
      <vt:lpstr>Giving Of The Law</vt:lpstr>
      <vt:lpstr>PowerPoint Presentation</vt:lpstr>
      <vt:lpstr>Giving Of The Law</vt:lpstr>
      <vt:lpstr>Giving Of The Law</vt:lpstr>
      <vt:lpstr>Jewish Dispensation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Patriarchal Dispensation</dc:title>
  <dc:creator>Dan Henderson</dc:creator>
  <cp:lastModifiedBy>Dan Henderson</cp:lastModifiedBy>
  <cp:revision>7</cp:revision>
  <dcterms:created xsi:type="dcterms:W3CDTF">2022-03-27T00:44:47Z</dcterms:created>
  <dcterms:modified xsi:type="dcterms:W3CDTF">2022-04-23T22:46:11Z</dcterms:modified>
</cp:coreProperties>
</file>