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6" d="100"/>
          <a:sy n="56" d="100"/>
        </p:scale>
        <p:origin x="36" y="10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09E2F-0857-45F8-99FD-D5EEB83C6F46}" type="datetimeFigureOut">
              <a:rPr lang="en-US" smtClean="0"/>
              <a:t>4/16/2022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33A06-0B7B-48F5-A8FF-C25AAF0BE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512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09E2F-0857-45F8-99FD-D5EEB83C6F46}" type="datetimeFigureOut">
              <a:rPr lang="en-US" smtClean="0"/>
              <a:t>4/16/2022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33A06-0B7B-48F5-A8FF-C25AAF0BE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592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09E2F-0857-45F8-99FD-D5EEB83C6F46}" type="datetimeFigureOut">
              <a:rPr lang="en-US" smtClean="0"/>
              <a:t>4/16/2022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33A06-0B7B-48F5-A8FF-C25AAF0BE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387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09E2F-0857-45F8-99FD-D5EEB83C6F46}" type="datetimeFigureOut">
              <a:rPr lang="en-US" smtClean="0"/>
              <a:t>4/16/2022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33A06-0B7B-48F5-A8FF-C25AAF0BE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8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09E2F-0857-45F8-99FD-D5EEB83C6F46}" type="datetimeFigureOut">
              <a:rPr lang="en-US" smtClean="0"/>
              <a:t>4/16/2022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33A06-0B7B-48F5-A8FF-C25AAF0BE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393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09E2F-0857-45F8-99FD-D5EEB83C6F46}" type="datetimeFigureOut">
              <a:rPr lang="en-US" smtClean="0"/>
              <a:t>4/16/2022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33A06-0B7B-48F5-A8FF-C25AAF0BE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057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09E2F-0857-45F8-99FD-D5EEB83C6F46}" type="datetimeFigureOut">
              <a:rPr lang="en-US" smtClean="0"/>
              <a:t>4/16/2022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33A06-0B7B-48F5-A8FF-C25AAF0BE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704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09E2F-0857-45F8-99FD-D5EEB83C6F46}" type="datetimeFigureOut">
              <a:rPr lang="en-US" smtClean="0"/>
              <a:t>4/16/2022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33A06-0B7B-48F5-A8FF-C25AAF0BE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65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09E2F-0857-45F8-99FD-D5EEB83C6F46}" type="datetimeFigureOut">
              <a:rPr lang="en-US" smtClean="0"/>
              <a:t>4/16/2022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33A06-0B7B-48F5-A8FF-C25AAF0BE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729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09E2F-0857-45F8-99FD-D5EEB83C6F46}" type="datetimeFigureOut">
              <a:rPr lang="en-US" smtClean="0"/>
              <a:t>4/16/2022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33A06-0B7B-48F5-A8FF-C25AAF0BE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635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09E2F-0857-45F8-99FD-D5EEB83C6F46}" type="datetimeFigureOut">
              <a:rPr lang="en-US" smtClean="0"/>
              <a:t>4/16/2022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33A06-0B7B-48F5-A8FF-C25AAF0BE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259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09E2F-0857-45F8-99FD-D5EEB83C6F46}" type="datetimeFigureOut">
              <a:rPr lang="en-US" smtClean="0"/>
              <a:t>4/16/2022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33A06-0B7B-48F5-A8FF-C25AAF0BE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2838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69BA0-79CC-4A4E-A398-4D508CFA51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We Shall Rise!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FEF44E-30F3-4E54-B0A9-292967E5DF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Matthew 28:1-10</a:t>
            </a:r>
          </a:p>
        </p:txBody>
      </p:sp>
    </p:spTree>
    <p:extLst>
      <p:ext uri="{BB962C8B-B14F-4D97-AF65-F5344CB8AC3E}">
        <p14:creationId xmlns:p14="http://schemas.microsoft.com/office/powerpoint/2010/main" val="2062013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C94FA-F127-442E-9747-017BADDD4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At Resurrection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075F37-8A9A-41D5-BCDC-D68C2A22018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000" dirty="0"/>
              <a:t>God’s Power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6E69B1-FF13-47A8-981B-6B98E519EA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/>
              <a:t> </a:t>
            </a:r>
            <a:r>
              <a:rPr lang="en-US" sz="3200" dirty="0">
                <a:solidFill>
                  <a:schemeClr val="accent4"/>
                </a:solidFill>
              </a:rPr>
              <a:t>Matthew 28:4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6:14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1Thessalonians 4:16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2Thessalonians 1:7-8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1:16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1:18</a:t>
            </a:r>
          </a:p>
        </p:txBody>
      </p:sp>
    </p:spTree>
    <p:extLst>
      <p:ext uri="{BB962C8B-B14F-4D97-AF65-F5344CB8AC3E}">
        <p14:creationId xmlns:p14="http://schemas.microsoft.com/office/powerpoint/2010/main" val="3377180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C94FA-F127-442E-9747-017BADDD4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At Resurrection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075F37-8A9A-41D5-BCDC-D68C2A22018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000" dirty="0"/>
              <a:t>God’s Power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000" dirty="0"/>
              <a:t>See Jesus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6E69B1-FF13-47A8-981B-6B98E519EA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/>
              <a:t> </a:t>
            </a:r>
            <a:r>
              <a:rPr lang="en-US" sz="3200" dirty="0">
                <a:solidFill>
                  <a:schemeClr val="accent4"/>
                </a:solidFill>
              </a:rPr>
              <a:t>Job 19:25-27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3:2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1:7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12:2</a:t>
            </a:r>
          </a:p>
        </p:txBody>
      </p:sp>
    </p:spTree>
    <p:extLst>
      <p:ext uri="{BB962C8B-B14F-4D97-AF65-F5344CB8AC3E}">
        <p14:creationId xmlns:p14="http://schemas.microsoft.com/office/powerpoint/2010/main" val="180731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C94FA-F127-442E-9747-017BADDD4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At Resurrection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075F37-8A9A-41D5-BCDC-D68C2A22018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000" dirty="0"/>
              <a:t>God’s Power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000" dirty="0"/>
              <a:t>See Jesus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000" dirty="0"/>
              <a:t>Be With Jesus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6E69B1-FF13-47A8-981B-6B98E519EA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/>
              <a:t> </a:t>
            </a:r>
            <a:r>
              <a:rPr lang="en-US" sz="3200" dirty="0">
                <a:solidFill>
                  <a:schemeClr val="accent4"/>
                </a:solidFill>
              </a:rPr>
              <a:t>John 14:1-4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1:21-23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1Thessalonians 4:17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6:4</a:t>
            </a:r>
          </a:p>
        </p:txBody>
      </p:sp>
    </p:spTree>
    <p:extLst>
      <p:ext uri="{BB962C8B-B14F-4D97-AF65-F5344CB8AC3E}">
        <p14:creationId xmlns:p14="http://schemas.microsoft.com/office/powerpoint/2010/main" val="4061824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C94FA-F127-442E-9747-017BADDD4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At Resurrection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075F37-8A9A-41D5-BCDC-D68C2A22018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000" dirty="0"/>
              <a:t>God’s Power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000" dirty="0"/>
              <a:t>See Jesus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000" dirty="0"/>
              <a:t>Be With Jesus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000" dirty="0"/>
              <a:t>Graves Open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6E69B1-FF13-47A8-981B-6B98E519EA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/>
              <a:t> </a:t>
            </a:r>
            <a:r>
              <a:rPr lang="en-US" sz="3200" dirty="0">
                <a:solidFill>
                  <a:schemeClr val="accent4"/>
                </a:solidFill>
              </a:rPr>
              <a:t> Matthew 27:52-53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5:28-29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15:51-52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2:12</a:t>
            </a:r>
          </a:p>
        </p:txBody>
      </p:sp>
    </p:spTree>
    <p:extLst>
      <p:ext uri="{BB962C8B-B14F-4D97-AF65-F5344CB8AC3E}">
        <p14:creationId xmlns:p14="http://schemas.microsoft.com/office/powerpoint/2010/main" val="1245960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C94FA-F127-442E-9747-017BADDD4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At Resurrection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075F37-8A9A-41D5-BCDC-D68C2A22018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000" dirty="0"/>
              <a:t>God’s Power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000" dirty="0"/>
              <a:t>See Jesus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000" dirty="0"/>
              <a:t>Be With Jesus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000" dirty="0"/>
              <a:t>Graves Open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000" dirty="0"/>
              <a:t>Death Ended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6E69B1-FF13-47A8-981B-6B98E519EA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6:9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21:4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20:13-15</a:t>
            </a:r>
          </a:p>
        </p:txBody>
      </p:sp>
    </p:spTree>
    <p:extLst>
      <p:ext uri="{BB962C8B-B14F-4D97-AF65-F5344CB8AC3E}">
        <p14:creationId xmlns:p14="http://schemas.microsoft.com/office/powerpoint/2010/main" val="3664184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C94FA-F127-442E-9747-017BADDD4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At Resurrection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075F37-8A9A-41D5-BCDC-D68C2A22018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000" dirty="0"/>
              <a:t>God’s Power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000" dirty="0"/>
              <a:t>See Jesus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000" dirty="0"/>
              <a:t>Be With Jesus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000" dirty="0"/>
              <a:t>Graves Open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000" dirty="0"/>
              <a:t>Death Ended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000" dirty="0"/>
              <a:t>Affects All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6E69B1-FF13-47A8-981B-6B98E519EA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98900" y="3644900"/>
            <a:ext cx="8051800" cy="3048000"/>
          </a:xfrm>
        </p:spPr>
        <p:txBody>
          <a:bodyPr numCol="2"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6:15-17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7:21-23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10:31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25:21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8:39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24:15-16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3:2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5:1-4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3:20-4:1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15:42-53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3:18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12:2</a:t>
            </a:r>
          </a:p>
        </p:txBody>
      </p:sp>
    </p:spTree>
    <p:extLst>
      <p:ext uri="{BB962C8B-B14F-4D97-AF65-F5344CB8AC3E}">
        <p14:creationId xmlns:p14="http://schemas.microsoft.com/office/powerpoint/2010/main" val="2731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9DBCC-880D-4266-A92C-AA45478BB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1700" y="398463"/>
            <a:ext cx="7848600" cy="6061075"/>
          </a:xfrm>
        </p:spPr>
        <p:txBody>
          <a:bodyPr>
            <a:normAutofit/>
          </a:bodyPr>
          <a:lstStyle/>
          <a:p>
            <a:pPr algn="ctr"/>
            <a:r>
              <a:rPr lang="en-US" sz="9600" dirty="0"/>
              <a:t>Are You Ready To Rise?</a:t>
            </a:r>
          </a:p>
        </p:txBody>
      </p:sp>
    </p:spTree>
    <p:extLst>
      <p:ext uri="{BB962C8B-B14F-4D97-AF65-F5344CB8AC3E}">
        <p14:creationId xmlns:p14="http://schemas.microsoft.com/office/powerpoint/2010/main" val="3200497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140</Words>
  <Application>Microsoft Office PowerPoint</Application>
  <PresentationFormat>Widescreen</PresentationFormat>
  <Paragraphs>63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We Shall Rise!</vt:lpstr>
      <vt:lpstr>At Resurrection</vt:lpstr>
      <vt:lpstr>At Resurrection</vt:lpstr>
      <vt:lpstr>At Resurrection</vt:lpstr>
      <vt:lpstr>At Resurrection</vt:lpstr>
      <vt:lpstr>At Resurrection</vt:lpstr>
      <vt:lpstr>At Resurrection</vt:lpstr>
      <vt:lpstr>Are You Ready To Rise?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Shall Rise!</dc:title>
  <dc:creator>Dan Henderson</dc:creator>
  <cp:lastModifiedBy>Dan Henderson</cp:lastModifiedBy>
  <cp:revision>2</cp:revision>
  <dcterms:created xsi:type="dcterms:W3CDTF">2018-11-04T21:34:37Z</dcterms:created>
  <dcterms:modified xsi:type="dcterms:W3CDTF">2022-04-16T20:44:45Z</dcterms:modified>
</cp:coreProperties>
</file>