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56" d="100"/>
          <a:sy n="56" d="100"/>
        </p:scale>
        <p:origin x="36" y="10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09E2F-0857-45F8-99FD-D5EEB83C6F46}" type="datetimeFigureOut">
              <a:rPr lang="en-US" smtClean="0"/>
              <a:t>4/16/2022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33A06-0B7B-48F5-A8FF-C25AAF0BE1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85127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09E2F-0857-45F8-99FD-D5EEB83C6F46}" type="datetimeFigureOut">
              <a:rPr lang="en-US" smtClean="0"/>
              <a:t>4/16/2022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33A06-0B7B-48F5-A8FF-C25AAF0BE1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05922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09E2F-0857-45F8-99FD-D5EEB83C6F46}" type="datetimeFigureOut">
              <a:rPr lang="en-US" smtClean="0"/>
              <a:t>4/16/2022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33A06-0B7B-48F5-A8FF-C25AAF0BE1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73873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09E2F-0857-45F8-99FD-D5EEB83C6F46}" type="datetimeFigureOut">
              <a:rPr lang="en-US" smtClean="0"/>
              <a:t>4/16/2022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33A06-0B7B-48F5-A8FF-C25AAF0BE1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28349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09E2F-0857-45F8-99FD-D5EEB83C6F46}" type="datetimeFigureOut">
              <a:rPr lang="en-US" smtClean="0"/>
              <a:t>4/16/2022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33A06-0B7B-48F5-A8FF-C25AAF0BE1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63932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09E2F-0857-45F8-99FD-D5EEB83C6F46}" type="datetimeFigureOut">
              <a:rPr lang="en-US" smtClean="0"/>
              <a:t>4/16/2022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33A06-0B7B-48F5-A8FF-C25AAF0BE1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20577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09E2F-0857-45F8-99FD-D5EEB83C6F46}" type="datetimeFigureOut">
              <a:rPr lang="en-US" smtClean="0"/>
              <a:t>4/16/2022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33A06-0B7B-48F5-A8FF-C25AAF0BE1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37046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09E2F-0857-45F8-99FD-D5EEB83C6F46}" type="datetimeFigureOut">
              <a:rPr lang="en-US" smtClean="0"/>
              <a:t>4/16/2022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33A06-0B7B-48F5-A8FF-C25AAF0BE1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6650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09E2F-0857-45F8-99FD-D5EEB83C6F46}" type="datetimeFigureOut">
              <a:rPr lang="en-US" smtClean="0"/>
              <a:t>4/16/2022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33A06-0B7B-48F5-A8FF-C25AAF0BE1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37296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09E2F-0857-45F8-99FD-D5EEB83C6F46}" type="datetimeFigureOut">
              <a:rPr lang="en-US" smtClean="0"/>
              <a:t>4/16/2022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33A06-0B7B-48F5-A8FF-C25AAF0BE1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96356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09E2F-0857-45F8-99FD-D5EEB83C6F46}" type="datetimeFigureOut">
              <a:rPr lang="en-US" smtClean="0"/>
              <a:t>4/16/2022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33A06-0B7B-48F5-A8FF-C25AAF0BE1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22593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D09E2F-0857-45F8-99FD-D5EEB83C6F46}" type="datetimeFigureOut">
              <a:rPr lang="en-US" smtClean="0"/>
              <a:t>4/16/2022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C33A06-0B7B-48F5-A8FF-C25AAF0BE1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628387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B69BA0-79CC-4A4E-A398-4D508CFA517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 anchor="ctr" anchorCtr="1">
            <a:normAutofit/>
          </a:bodyPr>
          <a:lstStyle/>
          <a:p>
            <a:r>
              <a:rPr lang="en-US" sz="9600" dirty="0"/>
              <a:t>We Shall Rise!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EFEF44E-30F3-4E54-B0A9-292967E5DFD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anchor="ctr" anchorCtr="1">
            <a:normAutofit/>
          </a:bodyPr>
          <a:lstStyle/>
          <a:p>
            <a:r>
              <a:rPr lang="en-US" sz="6000" dirty="0">
                <a:solidFill>
                  <a:schemeClr val="accent2"/>
                </a:solidFill>
              </a:rPr>
              <a:t>Matthew 28:1-10</a:t>
            </a:r>
          </a:p>
        </p:txBody>
      </p:sp>
    </p:spTree>
    <p:extLst>
      <p:ext uri="{BB962C8B-B14F-4D97-AF65-F5344CB8AC3E}">
        <p14:creationId xmlns:p14="http://schemas.microsoft.com/office/powerpoint/2010/main" val="20620135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EC94FA-F127-442E-9747-017BADDD43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7200" dirty="0"/>
              <a:t>At Resurrection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075F37-8A9A-41D5-BCDC-D68C2A220181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en-US" sz="4000" dirty="0"/>
              <a:t>God’s Power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36E69B1-FF13-47A8-981B-6B98E519EA4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/>
              <a:t> </a:t>
            </a:r>
            <a:r>
              <a:rPr lang="en-US" sz="3200" dirty="0">
                <a:solidFill>
                  <a:schemeClr val="accent4"/>
                </a:solidFill>
              </a:rPr>
              <a:t>Matthew 28:4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1Corinthians 6:14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1Thessalonians 4:16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2Thessalonians 1:7-8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Romans 1:16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1Corinthians 1:18</a:t>
            </a:r>
          </a:p>
        </p:txBody>
      </p:sp>
    </p:spTree>
    <p:extLst>
      <p:ext uri="{BB962C8B-B14F-4D97-AF65-F5344CB8AC3E}">
        <p14:creationId xmlns:p14="http://schemas.microsoft.com/office/powerpoint/2010/main" val="33771801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EC94FA-F127-442E-9747-017BADDD43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7200" dirty="0"/>
              <a:t>At Resurrection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075F37-8A9A-41D5-BCDC-D68C2A220181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en-US" sz="4000" dirty="0"/>
              <a:t>God’s Power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en-US" sz="4000" dirty="0"/>
              <a:t>See Jesus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36E69B1-FF13-47A8-981B-6B98E519EA4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/>
              <a:t> </a:t>
            </a:r>
            <a:r>
              <a:rPr lang="en-US" sz="3200" dirty="0">
                <a:solidFill>
                  <a:schemeClr val="accent4"/>
                </a:solidFill>
              </a:rPr>
              <a:t>Job 19:25-27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1John 3:2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Revelation 1:7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Hebrews 12:2</a:t>
            </a:r>
          </a:p>
        </p:txBody>
      </p:sp>
    </p:spTree>
    <p:extLst>
      <p:ext uri="{BB962C8B-B14F-4D97-AF65-F5344CB8AC3E}">
        <p14:creationId xmlns:p14="http://schemas.microsoft.com/office/powerpoint/2010/main" val="1807319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EC94FA-F127-442E-9747-017BADDD43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7200" dirty="0"/>
              <a:t>At Resurrection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075F37-8A9A-41D5-BCDC-D68C2A220181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en-US" sz="4000" dirty="0"/>
              <a:t>God’s Power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en-US" sz="4000" dirty="0"/>
              <a:t>See Jesus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en-US" sz="4000" dirty="0"/>
              <a:t>Be With Jesus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36E69B1-FF13-47A8-981B-6B98E519EA4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/>
              <a:t> </a:t>
            </a:r>
            <a:r>
              <a:rPr lang="en-US" sz="3200" dirty="0">
                <a:solidFill>
                  <a:schemeClr val="accent4"/>
                </a:solidFill>
              </a:rPr>
              <a:t>John 14:1-4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Philippians 1:21-23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1Thessalonians 4:17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Romans 6:4</a:t>
            </a:r>
          </a:p>
        </p:txBody>
      </p:sp>
    </p:spTree>
    <p:extLst>
      <p:ext uri="{BB962C8B-B14F-4D97-AF65-F5344CB8AC3E}">
        <p14:creationId xmlns:p14="http://schemas.microsoft.com/office/powerpoint/2010/main" val="40618243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EC94FA-F127-442E-9747-017BADDD43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7200" dirty="0"/>
              <a:t>At Resurrection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075F37-8A9A-41D5-BCDC-D68C2A220181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en-US" sz="4000" dirty="0"/>
              <a:t>God’s Power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en-US" sz="4000" dirty="0"/>
              <a:t>See Jesus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en-US" sz="4000" dirty="0"/>
              <a:t>Be With Jesus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en-US" sz="4000" dirty="0"/>
              <a:t>Graves Open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36E69B1-FF13-47A8-981B-6B98E519EA4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/>
              <a:t> </a:t>
            </a:r>
            <a:r>
              <a:rPr lang="en-US" sz="3200" dirty="0">
                <a:solidFill>
                  <a:schemeClr val="accent4"/>
                </a:solidFill>
              </a:rPr>
              <a:t> Matthew 27:52-53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John 5:28-29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1Corinthians 15:51-52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Colossians 2:12</a:t>
            </a:r>
          </a:p>
        </p:txBody>
      </p:sp>
    </p:spTree>
    <p:extLst>
      <p:ext uri="{BB962C8B-B14F-4D97-AF65-F5344CB8AC3E}">
        <p14:creationId xmlns:p14="http://schemas.microsoft.com/office/powerpoint/2010/main" val="12459605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EC94FA-F127-442E-9747-017BADDD43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7200" dirty="0"/>
              <a:t>At Resurrection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075F37-8A9A-41D5-BCDC-D68C2A220181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en-US" sz="4000" dirty="0"/>
              <a:t>God’s Power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en-US" sz="4000" dirty="0"/>
              <a:t>See Jesus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en-US" sz="4000" dirty="0"/>
              <a:t>Be With Jesus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en-US" sz="4000" dirty="0"/>
              <a:t>Graves Open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en-US" sz="4000" dirty="0"/>
              <a:t>Death Ended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36E69B1-FF13-47A8-981B-6B98E519EA4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Romans 6:9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Revelation 21:4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Revelation 20:13-15</a:t>
            </a:r>
          </a:p>
        </p:txBody>
      </p:sp>
    </p:spTree>
    <p:extLst>
      <p:ext uri="{BB962C8B-B14F-4D97-AF65-F5344CB8AC3E}">
        <p14:creationId xmlns:p14="http://schemas.microsoft.com/office/powerpoint/2010/main" val="36641847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EC94FA-F127-442E-9747-017BADDD43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7200" dirty="0"/>
              <a:t>At Resurrection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075F37-8A9A-41D5-BCDC-D68C2A220181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en-US" sz="4000" dirty="0"/>
              <a:t>God’s Power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en-US" sz="4000" dirty="0"/>
              <a:t>See Jesus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en-US" sz="4000" dirty="0"/>
              <a:t>Be With Jesus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en-US" sz="4000" dirty="0"/>
              <a:t>Graves Open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en-US" sz="4000" dirty="0"/>
              <a:t>Death Ended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en-US" sz="4000" dirty="0"/>
              <a:t>Affects All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36E69B1-FF13-47A8-981B-6B98E519EA4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898900" y="3644900"/>
            <a:ext cx="8051800" cy="3048000"/>
          </a:xfrm>
        </p:spPr>
        <p:txBody>
          <a:bodyPr numCol="2"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Revelation 6:15-17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Matthew 7:21-23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Hebrews 10:31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Matthew 25:21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Acts 8:39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Luke 24:15-16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1John 3:2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2Corinthians 5:1-4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Philippians 3:20-4:1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1Corinthians 15:42-53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2Corinthians 3:18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Romans 12:2</a:t>
            </a:r>
          </a:p>
        </p:txBody>
      </p:sp>
    </p:spTree>
    <p:extLst>
      <p:ext uri="{BB962C8B-B14F-4D97-AF65-F5344CB8AC3E}">
        <p14:creationId xmlns:p14="http://schemas.microsoft.com/office/powerpoint/2010/main" val="27313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49DBCC-880D-4266-A92C-AA45478BB0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71700" y="398463"/>
            <a:ext cx="7848600" cy="6061075"/>
          </a:xfrm>
        </p:spPr>
        <p:txBody>
          <a:bodyPr>
            <a:normAutofit/>
          </a:bodyPr>
          <a:lstStyle/>
          <a:p>
            <a:pPr algn="ctr"/>
            <a:r>
              <a:rPr lang="en-US" sz="9600" dirty="0"/>
              <a:t>Are You Ready To Rise?</a:t>
            </a:r>
          </a:p>
        </p:txBody>
      </p:sp>
    </p:spTree>
    <p:extLst>
      <p:ext uri="{BB962C8B-B14F-4D97-AF65-F5344CB8AC3E}">
        <p14:creationId xmlns:p14="http://schemas.microsoft.com/office/powerpoint/2010/main" val="32004977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</TotalTime>
  <Words>140</Words>
  <Application>Microsoft Office PowerPoint</Application>
  <PresentationFormat>Widescreen</PresentationFormat>
  <Paragraphs>63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We Shall Rise!</vt:lpstr>
      <vt:lpstr>At Resurrection</vt:lpstr>
      <vt:lpstr>At Resurrection</vt:lpstr>
      <vt:lpstr>At Resurrection</vt:lpstr>
      <vt:lpstr>At Resurrection</vt:lpstr>
      <vt:lpstr>At Resurrection</vt:lpstr>
      <vt:lpstr>At Resurrection</vt:lpstr>
      <vt:lpstr>Are You Ready To Rise?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 Shall Rise!</dc:title>
  <dc:creator>Dan Henderson</dc:creator>
  <cp:lastModifiedBy>Dan Henderson</cp:lastModifiedBy>
  <cp:revision>2</cp:revision>
  <dcterms:created xsi:type="dcterms:W3CDTF">2018-11-04T21:34:37Z</dcterms:created>
  <dcterms:modified xsi:type="dcterms:W3CDTF">2022-04-16T20:44:45Z</dcterms:modified>
</cp:coreProperties>
</file>