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5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6" autoAdjust="0"/>
    <p:restoredTop sz="94660"/>
  </p:normalViewPr>
  <p:slideViewPr>
    <p:cSldViewPr snapToGrid="0">
      <p:cViewPr varScale="1">
        <p:scale>
          <a:sx n="56" d="100"/>
          <a:sy n="56" d="100"/>
        </p:scale>
        <p:origin x="36" y="10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5/28/2022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A Certain Disciple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Acts 9:10-19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Ananias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Willing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9:10-12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9:17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22:12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Ananias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Willing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Argued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9:13-14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22:16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2:38</a:t>
            </a:r>
          </a:p>
        </p:txBody>
      </p:sp>
    </p:spTree>
    <p:extLst>
      <p:ext uri="{BB962C8B-B14F-4D97-AF65-F5344CB8AC3E}">
        <p14:creationId xmlns:p14="http://schemas.microsoft.com/office/powerpoint/2010/main" val="876048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Ananias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Willing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Argued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Obedient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9:15-17</a:t>
            </a:r>
          </a:p>
        </p:txBody>
      </p:sp>
    </p:spTree>
    <p:extLst>
      <p:ext uri="{BB962C8B-B14F-4D97-AF65-F5344CB8AC3E}">
        <p14:creationId xmlns:p14="http://schemas.microsoft.com/office/powerpoint/2010/main" val="2326776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Ananias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Willing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Argued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Obedient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Achieved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9:18-19</a:t>
            </a:r>
          </a:p>
        </p:txBody>
      </p:sp>
    </p:spTree>
    <p:extLst>
      <p:ext uri="{BB962C8B-B14F-4D97-AF65-F5344CB8AC3E}">
        <p14:creationId xmlns:p14="http://schemas.microsoft.com/office/powerpoint/2010/main" val="2387756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Ananias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Willing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Argued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Obedient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Achieved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Faithful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endParaRPr lang="en-US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9:12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9:17</a:t>
            </a:r>
          </a:p>
        </p:txBody>
      </p:sp>
    </p:spTree>
    <p:extLst>
      <p:ext uri="{BB962C8B-B14F-4D97-AF65-F5344CB8AC3E}">
        <p14:creationId xmlns:p14="http://schemas.microsoft.com/office/powerpoint/2010/main" val="18190609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5</TotalTime>
  <Words>45</Words>
  <Application>Microsoft Office PowerPoint</Application>
  <PresentationFormat>Widescreen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A Certain Disciple</vt:lpstr>
      <vt:lpstr>Ananias</vt:lpstr>
      <vt:lpstr>Ananias</vt:lpstr>
      <vt:lpstr>Ananias</vt:lpstr>
      <vt:lpstr>Ananias</vt:lpstr>
      <vt:lpstr>Ananias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Certain Disciple</dc:title>
  <dc:creator>Dan Henderson</dc:creator>
  <cp:lastModifiedBy>Dan Henderson</cp:lastModifiedBy>
  <cp:revision>1</cp:revision>
  <dcterms:created xsi:type="dcterms:W3CDTF">2022-05-29T01:17:52Z</dcterms:created>
  <dcterms:modified xsi:type="dcterms:W3CDTF">2022-05-29T01:23:13Z</dcterms:modified>
</cp:coreProperties>
</file>