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Controlling 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Daniel 1:8-16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Self-Control/Temperance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Restraining impulses, emotions, or desires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Moderation in action, thought, or feeling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Abstaining from use or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1:8-16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9:25-27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Self-Control/Temperance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Control The Flesh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8213" y="1825625"/>
            <a:ext cx="599558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4:23; 1Peter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12:34-35; Mark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6:20;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4:8</a:t>
            </a:r>
          </a:p>
        </p:txBody>
      </p:sp>
    </p:spTree>
    <p:extLst>
      <p:ext uri="{BB962C8B-B14F-4D97-AF65-F5344CB8AC3E}">
        <p14:creationId xmlns:p14="http://schemas.microsoft.com/office/powerpoint/2010/main" val="11994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Self-Control/Temperance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Control The Flesh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Develop 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8213" y="1825625"/>
            <a:ext cx="599558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16:32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3:13</a:t>
            </a:r>
          </a:p>
        </p:txBody>
      </p:sp>
    </p:spTree>
    <p:extLst>
      <p:ext uri="{BB962C8B-B14F-4D97-AF65-F5344CB8AC3E}">
        <p14:creationId xmlns:p14="http://schemas.microsoft.com/office/powerpoint/2010/main" val="386593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Self-Control/Temperance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Control The Flesh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Develop Control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Blessing in 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8213" y="1825625"/>
            <a:ext cx="599558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</a:t>
            </a:r>
          </a:p>
        </p:txBody>
      </p:sp>
    </p:spTree>
    <p:extLst>
      <p:ext uri="{BB962C8B-B14F-4D97-AF65-F5344CB8AC3E}">
        <p14:creationId xmlns:p14="http://schemas.microsoft.com/office/powerpoint/2010/main" val="321783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Self-Control/Temperance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Control The Flesh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Develop Control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Blessing in Control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Spiritual Fruit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8213" y="1825625"/>
            <a:ext cx="599558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367581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117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Controlling Self</vt:lpstr>
      <vt:lpstr>Self-Control/Temperance</vt:lpstr>
      <vt:lpstr>Self-Control/Temperance</vt:lpstr>
      <vt:lpstr>Self-Control/Temperance</vt:lpstr>
      <vt:lpstr>Self-Control/Temperance</vt:lpstr>
      <vt:lpstr>Self-Control/Temperance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Self</dc:title>
  <dc:creator>Dan Henderson</dc:creator>
  <cp:lastModifiedBy>Dan Henderson</cp:lastModifiedBy>
  <cp:revision>1</cp:revision>
  <dcterms:created xsi:type="dcterms:W3CDTF">2022-05-01T01:19:56Z</dcterms:created>
  <dcterms:modified xsi:type="dcterms:W3CDTF">2022-05-01T01:32:44Z</dcterms:modified>
</cp:coreProperties>
</file>