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It’s The Message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Philippians 1:12-18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Message Matters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6807"/>
            <a:ext cx="5181600" cy="447606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Paul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Jonah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1:12-18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Jonah 4:1-3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1:16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Message Matters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6807"/>
            <a:ext cx="5181600" cy="447606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Paul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Jonah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Story Of Jesus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72426"/>
            <a:ext cx="5181600" cy="5059109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16:15-16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4:1-2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Psalms 19:7-8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3:15-17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10:17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1:18-21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17:17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1:22-23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4:12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6:13-18</a:t>
            </a:r>
          </a:p>
        </p:txBody>
      </p:sp>
    </p:spTree>
    <p:extLst>
      <p:ext uri="{BB962C8B-B14F-4D97-AF65-F5344CB8AC3E}">
        <p14:creationId xmlns:p14="http://schemas.microsoft.com/office/powerpoint/2010/main" val="122880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Message Matters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6807"/>
            <a:ext cx="5181600" cy="447606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Paul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Jonah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Story Of Jesus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Teach The Word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72426"/>
            <a:ext cx="5181600" cy="5059109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16:15-16</a:t>
            </a:r>
          </a:p>
        </p:txBody>
      </p:sp>
    </p:spTree>
    <p:extLst>
      <p:ext uri="{BB962C8B-B14F-4D97-AF65-F5344CB8AC3E}">
        <p14:creationId xmlns:p14="http://schemas.microsoft.com/office/powerpoint/2010/main" val="3088082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7</TotalTime>
  <Words>57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It’s The Message</vt:lpstr>
      <vt:lpstr>The Message Matters</vt:lpstr>
      <vt:lpstr>The Message Matters</vt:lpstr>
      <vt:lpstr>The Message Matters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It’s The Message</dc:title>
  <dc:creator>Dan Henderson</dc:creator>
  <cp:lastModifiedBy>Dan Henderson</cp:lastModifiedBy>
  <cp:revision>1</cp:revision>
  <dcterms:created xsi:type="dcterms:W3CDTF">2022-05-15T00:35:24Z</dcterms:created>
  <dcterms:modified xsi:type="dcterms:W3CDTF">2022-05-15T00:42:45Z</dcterms:modified>
</cp:coreProperties>
</file>