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6891D9E1-7A7B-4DD8-BB4B-990CE6370C0F}"/>
    <pc:docChg chg="modSld">
      <pc:chgData name="Dan Henderson" userId="6e2e7b28a05f6ab1" providerId="LiveId" clId="{6891D9E1-7A7B-4DD8-BB4B-990CE6370C0F}" dt="2022-05-22T01:45:41.829" v="20" actId="20577"/>
      <pc:docMkLst>
        <pc:docMk/>
      </pc:docMkLst>
      <pc:sldChg chg="modSp mod">
        <pc:chgData name="Dan Henderson" userId="6e2e7b28a05f6ab1" providerId="LiveId" clId="{6891D9E1-7A7B-4DD8-BB4B-990CE6370C0F}" dt="2022-05-22T01:45:26.200" v="14" actId="20577"/>
        <pc:sldMkLst>
          <pc:docMk/>
          <pc:sldMk cId="4010974835" sldId="264"/>
        </pc:sldMkLst>
        <pc:spChg chg="mod">
          <ac:chgData name="Dan Henderson" userId="6e2e7b28a05f6ab1" providerId="LiveId" clId="{6891D9E1-7A7B-4DD8-BB4B-990CE6370C0F}" dt="2022-05-22T01:45:26.200" v="14" actId="20577"/>
          <ac:spMkLst>
            <pc:docMk/>
            <pc:sldMk cId="4010974835" sldId="264"/>
            <ac:spMk id="2" creationId="{39BB0697-03D4-45DA-BDDA-CFF426DAACF8}"/>
          </ac:spMkLst>
        </pc:spChg>
      </pc:sldChg>
      <pc:sldChg chg="modSp mod">
        <pc:chgData name="Dan Henderson" userId="6e2e7b28a05f6ab1" providerId="LiveId" clId="{6891D9E1-7A7B-4DD8-BB4B-990CE6370C0F}" dt="2022-05-22T01:45:13.575" v="6" actId="20577"/>
        <pc:sldMkLst>
          <pc:docMk/>
          <pc:sldMk cId="835785208" sldId="265"/>
        </pc:sldMkLst>
        <pc:spChg chg="mod">
          <ac:chgData name="Dan Henderson" userId="6e2e7b28a05f6ab1" providerId="LiveId" clId="{6891D9E1-7A7B-4DD8-BB4B-990CE6370C0F}" dt="2022-05-22T01:45:13.575" v="6" actId="20577"/>
          <ac:spMkLst>
            <pc:docMk/>
            <pc:sldMk cId="835785208" sldId="265"/>
            <ac:spMk id="2" creationId="{39BB0697-03D4-45DA-BDDA-CFF426DAACF8}"/>
          </ac:spMkLst>
        </pc:spChg>
      </pc:sldChg>
      <pc:sldChg chg="modSp mod">
        <pc:chgData name="Dan Henderson" userId="6e2e7b28a05f6ab1" providerId="LiveId" clId="{6891D9E1-7A7B-4DD8-BB4B-990CE6370C0F}" dt="2022-05-22T01:45:41.829" v="20" actId="20577"/>
        <pc:sldMkLst>
          <pc:docMk/>
          <pc:sldMk cId="1388703082" sldId="267"/>
        </pc:sldMkLst>
        <pc:spChg chg="mod">
          <ac:chgData name="Dan Henderson" userId="6e2e7b28a05f6ab1" providerId="LiveId" clId="{6891D9E1-7A7B-4DD8-BB4B-990CE6370C0F}" dt="2022-05-22T01:45:41.829" v="20" actId="20577"/>
          <ac:spMkLst>
            <pc:docMk/>
            <pc:sldMk cId="1388703082" sldId="267"/>
            <ac:spMk id="2" creationId="{39BB0697-03D4-45DA-BDDA-CFF426DAAC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Moses To Samuel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Hebrews 3:7-19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13"/>
            <a:ext cx="10515600" cy="1106971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Jewish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1797619" y="905855"/>
            <a:ext cx="9103973" cy="5418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Exodus 19 – Numbers 10 – Mt Sinai – Law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Numbers 11 – Deuteronomy 34 – Wilderness Wanderings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Joshua – 1Samuel 9 – Canaan and the Judges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United Kingdom – 120 Years        (David-~1000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Divided Kingdom – 325 Years       (Israel &amp; Judah-~931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Babylonian Captivity – 70 Years   (3 Attacks-606,597,586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Return – 135 Years                         (3 Returns-536,458,445 BC)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Silence – Time between the Testaments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Matthew – Acts 1              Jesus – Birth ~3 BC – Death ~30 AD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10040590" y="1750592"/>
            <a:ext cx="1978875" cy="1678408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</a:t>
            </a:r>
          </a:p>
          <a:p>
            <a:pPr marL="0" indent="0" algn="ctr">
              <a:buNone/>
            </a:pPr>
            <a:r>
              <a:rPr lang="en-US" sz="3200" dirty="0"/>
              <a:t>Covered:</a:t>
            </a:r>
          </a:p>
          <a:p>
            <a:pPr marL="0" indent="0" algn="ctr">
              <a:buNone/>
            </a:pPr>
            <a:r>
              <a:rPr lang="en-US" sz="3200" dirty="0"/>
              <a:t>1500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31424" y="292392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81388" y="6075446"/>
            <a:ext cx="1513619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Christ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10112135" y="396663"/>
            <a:ext cx="207986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Exodus 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10693202" y="6169709"/>
            <a:ext cx="1321196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Acts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226525" y="858474"/>
            <a:ext cx="1223339" cy="584775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1 Year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7148" y="5707138"/>
            <a:ext cx="156209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33 Years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BDB08C-E82E-4D6E-A2AD-7ABDC1BC3AC6}"/>
              </a:ext>
            </a:extLst>
          </p:cNvPr>
          <p:cNvSpPr txBox="1"/>
          <p:nvPr/>
        </p:nvSpPr>
        <p:spPr>
          <a:xfrm>
            <a:off x="107089" y="1509628"/>
            <a:ext cx="1562094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40 Years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57C13F-4384-4A73-B90D-9C350544880F}"/>
              </a:ext>
            </a:extLst>
          </p:cNvPr>
          <p:cNvSpPr txBox="1"/>
          <p:nvPr/>
        </p:nvSpPr>
        <p:spPr>
          <a:xfrm>
            <a:off x="0" y="2180715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375 Years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E67C59-40E2-4292-A227-8B512A2EFC8A}"/>
              </a:ext>
            </a:extLst>
          </p:cNvPr>
          <p:cNvSpPr txBox="1"/>
          <p:nvPr/>
        </p:nvSpPr>
        <p:spPr>
          <a:xfrm>
            <a:off x="57148" y="35337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650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125391D-3497-45EC-99F9-21A54B19B162}"/>
              </a:ext>
            </a:extLst>
          </p:cNvPr>
          <p:cNvSpPr txBox="1"/>
          <p:nvPr/>
        </p:nvSpPr>
        <p:spPr>
          <a:xfrm>
            <a:off x="0" y="50552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400 Years</a:t>
            </a:r>
          </a:p>
        </p:txBody>
      </p:sp>
    </p:spTree>
    <p:extLst>
      <p:ext uri="{BB962C8B-B14F-4D97-AF65-F5344CB8AC3E}">
        <p14:creationId xmlns:p14="http://schemas.microsoft.com/office/powerpoint/2010/main" val="312059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Time Of Unbelief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Numbers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88193" y="1825625"/>
            <a:ext cx="678536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1:2-3,46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13:1-2; 30-32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14:26-35; 26:63-65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8:1-2,16-18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1:6-7; Hebrews 3:7-4:11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26:51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Time Of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Numbers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Deuteronomy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1:3-5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4:44-46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5:1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29:1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4:1-6,40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8:1,11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29:9,29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1:1</a:t>
            </a:r>
          </a:p>
        </p:txBody>
      </p:sp>
    </p:spTree>
    <p:extLst>
      <p:ext uri="{BB962C8B-B14F-4D97-AF65-F5344CB8AC3E}">
        <p14:creationId xmlns:p14="http://schemas.microsoft.com/office/powerpoint/2010/main" val="401097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Time Of Victory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Numbers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Deuteronomy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Joshua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27:15-23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1:6-9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2:1-21; 6:22-25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21:43-44; 23:14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12:7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24:15</a:t>
            </a:r>
          </a:p>
        </p:txBody>
      </p:sp>
    </p:spTree>
    <p:extLst>
      <p:ext uri="{BB962C8B-B14F-4D97-AF65-F5344CB8AC3E}">
        <p14:creationId xmlns:p14="http://schemas.microsoft.com/office/powerpoint/2010/main" val="835785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Time Of Unbelief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Numbers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Deuteronomy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Joshua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Judges - Ruth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16:18-20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Judges 4:4-5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7:15-17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Judges 2:15-18; 3:9,15,31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Ruth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Ruth 4:17</a:t>
            </a:r>
          </a:p>
        </p:txBody>
      </p:sp>
    </p:spTree>
    <p:extLst>
      <p:ext uri="{BB962C8B-B14F-4D97-AF65-F5344CB8AC3E}">
        <p14:creationId xmlns:p14="http://schemas.microsoft.com/office/powerpoint/2010/main" val="224547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Time Of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Numbers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Deuteronomy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Joshua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Judges - Ruth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Samuel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13:17-23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8:1-9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8:6-8</a:t>
            </a:r>
          </a:p>
        </p:txBody>
      </p:sp>
    </p:spTree>
    <p:extLst>
      <p:ext uri="{BB962C8B-B14F-4D97-AF65-F5344CB8AC3E}">
        <p14:creationId xmlns:p14="http://schemas.microsoft.com/office/powerpoint/2010/main" val="1388703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19</TotalTime>
  <Words>239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Moses To Samuel</vt:lpstr>
      <vt:lpstr>Jewish Dispensation</vt:lpstr>
      <vt:lpstr>A Time Of Unbelief</vt:lpstr>
      <vt:lpstr>A Time Of Reminder</vt:lpstr>
      <vt:lpstr>A Time Of Victory</vt:lpstr>
      <vt:lpstr>A Time Of Unbelief</vt:lpstr>
      <vt:lpstr>A Time Of 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Moses To Samuel</dc:title>
  <dc:creator>Dan Henderson</dc:creator>
  <cp:lastModifiedBy>Dan Henderson</cp:lastModifiedBy>
  <cp:revision>1</cp:revision>
  <dcterms:created xsi:type="dcterms:W3CDTF">2022-05-22T01:26:02Z</dcterms:created>
  <dcterms:modified xsi:type="dcterms:W3CDTF">2022-05-22T01:45:56Z</dcterms:modified>
</cp:coreProperties>
</file>