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374"/>
            <a:ext cx="9144000" cy="325358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Some Other Mothers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11:32-40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Some Other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5551"/>
            <a:ext cx="5181600" cy="40573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Named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1:22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Some Other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5551"/>
            <a:ext cx="5181600" cy="40573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Named One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Widow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4:1-7</a:t>
            </a:r>
          </a:p>
        </p:txBody>
      </p:sp>
    </p:spTree>
    <p:extLst>
      <p:ext uri="{BB962C8B-B14F-4D97-AF65-F5344CB8AC3E}">
        <p14:creationId xmlns:p14="http://schemas.microsoft.com/office/powerpoint/2010/main" val="60094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Some Other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5551"/>
            <a:ext cx="5181600" cy="40573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Named One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Widow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The Wealthy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4:8-17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8:1-8</a:t>
            </a:r>
          </a:p>
        </p:txBody>
      </p:sp>
    </p:spTree>
    <p:extLst>
      <p:ext uri="{BB962C8B-B14F-4D97-AF65-F5344CB8AC3E}">
        <p14:creationId xmlns:p14="http://schemas.microsoft.com/office/powerpoint/2010/main" val="198154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4</TotalTime>
  <Words>44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Some Other Mothers</vt:lpstr>
      <vt:lpstr>Some Other Mothers</vt:lpstr>
      <vt:lpstr>Some Other Mothers</vt:lpstr>
      <vt:lpstr>Some Other Mothers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Other Mothers</dc:title>
  <dc:creator>Dan Henderson</dc:creator>
  <cp:lastModifiedBy>Dan Henderson</cp:lastModifiedBy>
  <cp:revision>2</cp:revision>
  <dcterms:created xsi:type="dcterms:W3CDTF">2022-05-08T00:12:18Z</dcterms:created>
  <dcterms:modified xsi:type="dcterms:W3CDTF">2022-05-08T13:30:38Z</dcterms:modified>
</cp:coreProperties>
</file>