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4" r:id="rId4"/>
    <p:sldId id="263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Father Lessons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21:28-32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Father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Two Sons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106285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4000" dirty="0">
                <a:solidFill>
                  <a:schemeClr val="accent4"/>
                </a:solidFill>
              </a:rPr>
              <a:t>Matthew 21:28–32</a:t>
            </a:r>
            <a:endParaRPr lang="en-US" sz="4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9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Father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Two Sons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Two More Sons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267811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4000" dirty="0">
                <a:solidFill>
                  <a:schemeClr val="accent4"/>
                </a:solidFill>
              </a:rPr>
              <a:t>Luke 15:11–32</a:t>
            </a:r>
            <a:endParaRPr lang="en-US" sz="4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76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Father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Two Sons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Two More Sons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 Whole Family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524042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4000" dirty="0">
                <a:solidFill>
                  <a:schemeClr val="accent4"/>
                </a:solidFill>
              </a:rPr>
              <a:t>Jeremiah 35:1–19</a:t>
            </a:r>
            <a:endParaRPr lang="en-US" sz="4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001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Father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Two Sons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Two More Sons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 Whole Family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Receive &amp; Listen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4000" dirty="0">
                <a:solidFill>
                  <a:schemeClr val="accent4"/>
                </a:solidFill>
              </a:rPr>
              <a:t>Revelation 3:13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4000" dirty="0">
                <a:solidFill>
                  <a:schemeClr val="accent4"/>
                </a:solidFill>
              </a:rPr>
              <a:t>Matthew 13:9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4000" dirty="0">
                <a:solidFill>
                  <a:schemeClr val="accent4"/>
                </a:solidFill>
              </a:rPr>
              <a:t>Matthew 7:24</a:t>
            </a:r>
            <a:endParaRPr lang="en-US" sz="4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92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50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Father Lessons</vt:lpstr>
      <vt:lpstr>Father Stories</vt:lpstr>
      <vt:lpstr>Father Stories</vt:lpstr>
      <vt:lpstr>Father Stories</vt:lpstr>
      <vt:lpstr>Father Stories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Father Lessons</dc:title>
  <dc:creator>Dan Henderson</dc:creator>
  <cp:lastModifiedBy>Dan Henderson</cp:lastModifiedBy>
  <cp:revision>1</cp:revision>
  <dcterms:created xsi:type="dcterms:W3CDTF">2022-06-19T13:18:03Z</dcterms:created>
  <dcterms:modified xsi:type="dcterms:W3CDTF">2022-06-19T13:23:47Z</dcterms:modified>
</cp:coreProperties>
</file>