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Is It Right?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2Peter 1:16-21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Christ’s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1:12-15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Christ’s Authority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Establish Authority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15</a:t>
            </a:r>
          </a:p>
        </p:txBody>
      </p:sp>
    </p:spTree>
    <p:extLst>
      <p:ext uri="{BB962C8B-B14F-4D97-AF65-F5344CB8AC3E}">
        <p14:creationId xmlns:p14="http://schemas.microsoft.com/office/powerpoint/2010/main" val="36042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Christ’s Authority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Establish Authority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How Specific?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28:16-20</a:t>
            </a:r>
          </a:p>
        </p:txBody>
      </p:sp>
    </p:spTree>
    <p:extLst>
      <p:ext uri="{BB962C8B-B14F-4D97-AF65-F5344CB8AC3E}">
        <p14:creationId xmlns:p14="http://schemas.microsoft.com/office/powerpoint/2010/main" val="99677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How Do I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Christ’s Authority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Establish Authority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How Specific?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 Delivered His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12:44-50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21:23-27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20:28-32</a:t>
            </a:r>
          </a:p>
        </p:txBody>
      </p:sp>
    </p:spTree>
    <p:extLst>
      <p:ext uri="{BB962C8B-B14F-4D97-AF65-F5344CB8AC3E}">
        <p14:creationId xmlns:p14="http://schemas.microsoft.com/office/powerpoint/2010/main" val="124497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84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Is It Right?</vt:lpstr>
      <vt:lpstr>How Do I Know?</vt:lpstr>
      <vt:lpstr>How Do I Know?</vt:lpstr>
      <vt:lpstr>How Do I Know?</vt:lpstr>
      <vt:lpstr>How Do I Know?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Right?</dc:title>
  <dc:creator>Dan Henderson</dc:creator>
  <cp:lastModifiedBy>Dan Henderson</cp:lastModifiedBy>
  <cp:revision>2</cp:revision>
  <dcterms:created xsi:type="dcterms:W3CDTF">2022-06-12T00:44:24Z</dcterms:created>
  <dcterms:modified xsi:type="dcterms:W3CDTF">2022-06-12T13:42:42Z</dcterms:modified>
</cp:coreProperties>
</file>