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7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0557"/>
            <a:ext cx="9144000" cy="321940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United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Proverbs 4:20-27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Numbers 11 – Deuteronomy 34 – Wilderness Wanderings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/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Silence – Time between the Testaments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United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6269"/>
            <a:ext cx="5181600" cy="42966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Saul – 1051-1004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13:21</a:t>
            </a:r>
          </a:p>
        </p:txBody>
      </p:sp>
    </p:spTree>
    <p:extLst>
      <p:ext uri="{BB962C8B-B14F-4D97-AF65-F5344CB8AC3E}">
        <p14:creationId xmlns:p14="http://schemas.microsoft.com/office/powerpoint/2010/main" val="56174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United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6269"/>
            <a:ext cx="5181600" cy="42966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Saul – 1051-1004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David – 1011-971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16-31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11-29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1:26-33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2:29-32</a:t>
            </a:r>
          </a:p>
        </p:txBody>
      </p:sp>
    </p:spTree>
    <p:extLst>
      <p:ext uri="{BB962C8B-B14F-4D97-AF65-F5344CB8AC3E}">
        <p14:creationId xmlns:p14="http://schemas.microsoft.com/office/powerpoint/2010/main" val="90548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United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6269"/>
            <a:ext cx="5181600" cy="42966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Saul – 1051-1004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David – 1011-971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	Messiah Type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30:8-9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31:31-33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8:6-13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34:23-24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24:44</a:t>
            </a:r>
          </a:p>
        </p:txBody>
      </p:sp>
    </p:spTree>
    <p:extLst>
      <p:ext uri="{BB962C8B-B14F-4D97-AF65-F5344CB8AC3E}">
        <p14:creationId xmlns:p14="http://schemas.microsoft.com/office/powerpoint/2010/main" val="39375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United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6269"/>
            <a:ext cx="5181600" cy="42966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Saul – 1051-1004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David – 1011-971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Solomon – 971-931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22:9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1-9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Song Of Solomon</a:t>
            </a:r>
          </a:p>
        </p:txBody>
      </p:sp>
    </p:spTree>
    <p:extLst>
      <p:ext uri="{BB962C8B-B14F-4D97-AF65-F5344CB8AC3E}">
        <p14:creationId xmlns:p14="http://schemas.microsoft.com/office/powerpoint/2010/main" val="532568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16</TotalTime>
  <Words>202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United Kingdom</vt:lpstr>
      <vt:lpstr>Jewish Dispensation</vt:lpstr>
      <vt:lpstr>The United Kingdom</vt:lpstr>
      <vt:lpstr>The United Kingdom</vt:lpstr>
      <vt:lpstr>The United Kingdom</vt:lpstr>
      <vt:lpstr>The United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United Kingdom</dc:title>
  <dc:creator>Dan Henderson</dc:creator>
  <cp:lastModifiedBy>Dan Henderson</cp:lastModifiedBy>
  <cp:revision>1</cp:revision>
  <dcterms:created xsi:type="dcterms:W3CDTF">2022-06-26T00:32:25Z</dcterms:created>
  <dcterms:modified xsi:type="dcterms:W3CDTF">2022-06-26T00:49:09Z</dcterms:modified>
</cp:coreProperties>
</file>