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Sexual Immorality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6:18-20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Sexual Immorality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Running Towards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Sexual Immorality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Running Towards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Always Condemned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18:20-24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20:10-22</a:t>
            </a:r>
          </a:p>
        </p:txBody>
      </p:sp>
    </p:spTree>
    <p:extLst>
      <p:ext uri="{BB962C8B-B14F-4D97-AF65-F5344CB8AC3E}">
        <p14:creationId xmlns:p14="http://schemas.microsoft.com/office/powerpoint/2010/main" val="316807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Sexual Immorality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Running Towards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Always Condemned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Still Condemned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1:18-32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12:21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1:8-11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5:27-30</a:t>
            </a:r>
          </a:p>
        </p:txBody>
      </p:sp>
    </p:spTree>
    <p:extLst>
      <p:ext uri="{BB962C8B-B14F-4D97-AF65-F5344CB8AC3E}">
        <p14:creationId xmlns:p14="http://schemas.microsoft.com/office/powerpoint/2010/main" val="216531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Sexual Immorality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Running Towards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Always Condemned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Still Condemned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6000" b="1" dirty="0">
                <a:solidFill>
                  <a:srgbClr val="FFFF00"/>
                </a:solidFill>
              </a:rPr>
              <a:t>Run Away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39:1-18</a:t>
            </a:r>
          </a:p>
        </p:txBody>
      </p:sp>
    </p:spTree>
    <p:extLst>
      <p:ext uri="{BB962C8B-B14F-4D97-AF65-F5344CB8AC3E}">
        <p14:creationId xmlns:p14="http://schemas.microsoft.com/office/powerpoint/2010/main" val="327661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54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Sexual Immorality</vt:lpstr>
      <vt:lpstr>Sexual Immorality</vt:lpstr>
      <vt:lpstr>Sexual Immorality</vt:lpstr>
      <vt:lpstr>Sexual Immorality</vt:lpstr>
      <vt:lpstr>Sexual Immorality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Immorality</dc:title>
  <dc:creator>Dan Henderson</dc:creator>
  <cp:lastModifiedBy>Dan Henderson</cp:lastModifiedBy>
  <cp:revision>1</cp:revision>
  <dcterms:created xsi:type="dcterms:W3CDTF">2022-06-05T00:08:41Z</dcterms:created>
  <dcterms:modified xsi:type="dcterms:W3CDTF">2022-06-05T00:16:55Z</dcterms:modified>
</cp:coreProperties>
</file>