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God Keeps Calling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Hosea 11:1-7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Cares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Loves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4:14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Cares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Loves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Calls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2:14</a:t>
            </a:r>
          </a:p>
        </p:txBody>
      </p:sp>
    </p:spTree>
    <p:extLst>
      <p:ext uri="{BB962C8B-B14F-4D97-AF65-F5344CB8AC3E}">
        <p14:creationId xmlns:p14="http://schemas.microsoft.com/office/powerpoint/2010/main" val="1582712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Cares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Loves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Calls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Teaches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1:1–3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2:11–12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3:16–17</a:t>
            </a:r>
          </a:p>
        </p:txBody>
      </p:sp>
    </p:spTree>
    <p:extLst>
      <p:ext uri="{BB962C8B-B14F-4D97-AF65-F5344CB8AC3E}">
        <p14:creationId xmlns:p14="http://schemas.microsoft.com/office/powerpoint/2010/main" val="3274633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Cares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Loves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Calls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Teaches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Leads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5:6–7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11:28–30</a:t>
            </a:r>
          </a:p>
        </p:txBody>
      </p:sp>
    </p:spTree>
    <p:extLst>
      <p:ext uri="{BB962C8B-B14F-4D97-AF65-F5344CB8AC3E}">
        <p14:creationId xmlns:p14="http://schemas.microsoft.com/office/powerpoint/2010/main" val="768858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Cares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Loves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Calls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Teaches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Leads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Stoops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2:3–10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6:35-51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20:32</a:t>
            </a:r>
          </a:p>
        </p:txBody>
      </p:sp>
    </p:spTree>
    <p:extLst>
      <p:ext uri="{BB962C8B-B14F-4D97-AF65-F5344CB8AC3E}">
        <p14:creationId xmlns:p14="http://schemas.microsoft.com/office/powerpoint/2010/main" val="2475998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095"/>
            <a:ext cx="9144000" cy="3398868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God Keeps Calling Us To Him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27761"/>
            <a:ext cx="9144000" cy="3555050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2Peter 2:20–22; 3:9–13</a:t>
            </a:r>
          </a:p>
          <a:p>
            <a:r>
              <a:rPr lang="en-US" sz="6000" dirty="0">
                <a:solidFill>
                  <a:schemeClr val="accent2"/>
                </a:solidFill>
              </a:rPr>
              <a:t>1Timothy 2:4  </a:t>
            </a:r>
          </a:p>
          <a:p>
            <a:r>
              <a:rPr lang="en-US" sz="6000" dirty="0">
                <a:solidFill>
                  <a:schemeClr val="accent2"/>
                </a:solidFill>
              </a:rPr>
              <a:t>Hebrews 13:5–6</a:t>
            </a:r>
          </a:p>
        </p:txBody>
      </p:sp>
    </p:spTree>
    <p:extLst>
      <p:ext uri="{BB962C8B-B14F-4D97-AF65-F5344CB8AC3E}">
        <p14:creationId xmlns:p14="http://schemas.microsoft.com/office/powerpoint/2010/main" val="4017952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70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God Keeps Calling</vt:lpstr>
      <vt:lpstr>God Cares</vt:lpstr>
      <vt:lpstr>God Cares</vt:lpstr>
      <vt:lpstr>God Cares</vt:lpstr>
      <vt:lpstr>God Cares</vt:lpstr>
      <vt:lpstr>God Cares</vt:lpstr>
      <vt:lpstr>God Keeps Calling Us To Him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Keeps Calling</dc:title>
  <dc:creator>Dan Henderson</dc:creator>
  <cp:lastModifiedBy>Dan Henderson</cp:lastModifiedBy>
  <cp:revision>3</cp:revision>
  <dcterms:created xsi:type="dcterms:W3CDTF">2022-07-31T01:01:47Z</dcterms:created>
  <dcterms:modified xsi:type="dcterms:W3CDTF">2022-07-31T13:58:52Z</dcterms:modified>
</cp:coreProperties>
</file>