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God Will Forgive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Psalm 32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 Forgives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Promised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Jeremiah 31:34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12:31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5:15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4:7–8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32:1–2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 Forgives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Promised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2:12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4:32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2:13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1:9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10:13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Titus 1:2</a:t>
            </a:r>
          </a:p>
        </p:txBody>
      </p:sp>
    </p:spTree>
    <p:extLst>
      <p:ext uri="{BB962C8B-B14F-4D97-AF65-F5344CB8AC3E}">
        <p14:creationId xmlns:p14="http://schemas.microsoft.com/office/powerpoint/2010/main" val="595808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 Forgives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Promised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Unconditional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15:4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6:17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8:21–22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15:13–14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7:17</a:t>
            </a:r>
          </a:p>
        </p:txBody>
      </p:sp>
    </p:spTree>
    <p:extLst>
      <p:ext uri="{BB962C8B-B14F-4D97-AF65-F5344CB8AC3E}">
        <p14:creationId xmlns:p14="http://schemas.microsoft.com/office/powerpoint/2010/main" val="166383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 Forgives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Promised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Unconditional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Conditional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Joshua 6:1–5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11:30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Exodus 12:13</a:t>
            </a:r>
          </a:p>
        </p:txBody>
      </p:sp>
    </p:spTree>
    <p:extLst>
      <p:ext uri="{BB962C8B-B14F-4D97-AF65-F5344CB8AC3E}">
        <p14:creationId xmlns:p14="http://schemas.microsoft.com/office/powerpoint/2010/main" val="2896672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 Forgives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Promised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Unconditional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Conditional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Forgiveness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5:31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5:19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1:7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13:38</a:t>
            </a:r>
          </a:p>
        </p:txBody>
      </p:sp>
    </p:spTree>
    <p:extLst>
      <p:ext uri="{BB962C8B-B14F-4D97-AF65-F5344CB8AC3E}">
        <p14:creationId xmlns:p14="http://schemas.microsoft.com/office/powerpoint/2010/main" val="2476833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 Forgives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639512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Promised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Unconditional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Conditional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Forgiveness - Conditional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16:16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2:38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1:7–10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13:5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1:22–25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2:10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8:22–24</a:t>
            </a:r>
          </a:p>
        </p:txBody>
      </p:sp>
    </p:spTree>
    <p:extLst>
      <p:ext uri="{BB962C8B-B14F-4D97-AF65-F5344CB8AC3E}">
        <p14:creationId xmlns:p14="http://schemas.microsoft.com/office/powerpoint/2010/main" val="1692588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 Forgives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5519871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Promised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Unconditional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Conditional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Forgiveness - Confidence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2:3–6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3:10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3:19–24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8:16–17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10:22</a:t>
            </a:r>
          </a:p>
        </p:txBody>
      </p:sp>
    </p:spTree>
    <p:extLst>
      <p:ext uri="{BB962C8B-B14F-4D97-AF65-F5344CB8AC3E}">
        <p14:creationId xmlns:p14="http://schemas.microsoft.com/office/powerpoint/2010/main" val="54264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10</TotalTime>
  <Words>112</Words>
  <Application>Microsoft Office PowerPoint</Application>
  <PresentationFormat>Widescreen</PresentationFormat>
  <Paragraphs>63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God Will Forgive</vt:lpstr>
      <vt:lpstr>God Forgives</vt:lpstr>
      <vt:lpstr>God Forgives</vt:lpstr>
      <vt:lpstr>God Forgives</vt:lpstr>
      <vt:lpstr>God Forgives</vt:lpstr>
      <vt:lpstr>God Forgives</vt:lpstr>
      <vt:lpstr>God Forgives</vt:lpstr>
      <vt:lpstr>God Forgives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 Will Forgive</dc:title>
  <dc:creator>Dan Henderson</dc:creator>
  <cp:lastModifiedBy>Dan Henderson</cp:lastModifiedBy>
  <cp:revision>1</cp:revision>
  <dcterms:created xsi:type="dcterms:W3CDTF">2022-07-17T01:03:26Z</dcterms:created>
  <dcterms:modified xsi:type="dcterms:W3CDTF">2022-07-17T01:14:06Z</dcterms:modified>
</cp:coreProperties>
</file>