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 Will Forgive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4:7–8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32:1–2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1:2</a:t>
            </a:r>
          </a:p>
        </p:txBody>
      </p:sp>
    </p:spTree>
    <p:extLst>
      <p:ext uri="{BB962C8B-B14F-4D97-AF65-F5344CB8AC3E}">
        <p14:creationId xmlns:p14="http://schemas.microsoft.com/office/powerpoint/2010/main" val="59580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Unconditional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8:21–22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15:13–14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7:17</a:t>
            </a:r>
          </a:p>
        </p:txBody>
      </p:sp>
    </p:spTree>
    <p:extLst>
      <p:ext uri="{BB962C8B-B14F-4D97-AF65-F5344CB8AC3E}">
        <p14:creationId xmlns:p14="http://schemas.microsoft.com/office/powerpoint/2010/main" val="16638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Unconditional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6:1–5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12:13</a:t>
            </a:r>
          </a:p>
        </p:txBody>
      </p:sp>
    </p:spTree>
    <p:extLst>
      <p:ext uri="{BB962C8B-B14F-4D97-AF65-F5344CB8AC3E}">
        <p14:creationId xmlns:p14="http://schemas.microsoft.com/office/powerpoint/2010/main" val="289667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Unconditional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13:38</a:t>
            </a:r>
          </a:p>
        </p:txBody>
      </p:sp>
    </p:spTree>
    <p:extLst>
      <p:ext uri="{BB962C8B-B14F-4D97-AF65-F5344CB8AC3E}">
        <p14:creationId xmlns:p14="http://schemas.microsoft.com/office/powerpoint/2010/main" val="247683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39512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Unconditional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Forgiveness - Conditional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1:22–25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8:22–24</a:t>
            </a:r>
          </a:p>
        </p:txBody>
      </p:sp>
    </p:spTree>
    <p:extLst>
      <p:ext uri="{BB962C8B-B14F-4D97-AF65-F5344CB8AC3E}">
        <p14:creationId xmlns:p14="http://schemas.microsoft.com/office/powerpoint/2010/main" val="169258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1987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Promised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Unconditional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Conditional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Forgiveness - 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2:3–6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3:19–24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8:16–17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10:22</a:t>
            </a:r>
          </a:p>
        </p:txBody>
      </p:sp>
    </p:spTree>
    <p:extLst>
      <p:ext uri="{BB962C8B-B14F-4D97-AF65-F5344CB8AC3E}">
        <p14:creationId xmlns:p14="http://schemas.microsoft.com/office/powerpoint/2010/main" val="5426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112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God Will Forgive</vt:lpstr>
      <vt:lpstr>God Forgives</vt:lpstr>
      <vt:lpstr>God Forgives</vt:lpstr>
      <vt:lpstr>God Forgives</vt:lpstr>
      <vt:lpstr>God Forgives</vt:lpstr>
      <vt:lpstr>God Forgives</vt:lpstr>
      <vt:lpstr>God Forgives</vt:lpstr>
      <vt:lpstr>God Forgives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Forgive</dc:title>
  <dc:creator>Dan Henderson</dc:creator>
  <cp:lastModifiedBy>Dan Henderson</cp:lastModifiedBy>
  <cp:revision>1</cp:revision>
  <dcterms:created xsi:type="dcterms:W3CDTF">2022-07-17T01:03:26Z</dcterms:created>
  <dcterms:modified xsi:type="dcterms:W3CDTF">2022-07-17T01:14:06Z</dcterms:modified>
</cp:coreProperties>
</file>