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Honor The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2:13-17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Subject To Government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2:13–17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Subject To Government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Within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</p:txBody>
      </p:sp>
    </p:spTree>
    <p:extLst>
      <p:ext uri="{BB962C8B-B14F-4D97-AF65-F5344CB8AC3E}">
        <p14:creationId xmlns:p14="http://schemas.microsoft.com/office/powerpoint/2010/main" val="220516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Subject To Government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Within 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Taxes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17:24–27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22:15–22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13:6–7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2:16</a:t>
            </a:r>
          </a:p>
        </p:txBody>
      </p:sp>
    </p:spTree>
    <p:extLst>
      <p:ext uri="{BB962C8B-B14F-4D97-AF65-F5344CB8AC3E}">
        <p14:creationId xmlns:p14="http://schemas.microsoft.com/office/powerpoint/2010/main" val="248779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Subject To Government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Within 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Taxes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Officials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13:7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2:9–11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2:1–3</a:t>
            </a:r>
          </a:p>
        </p:txBody>
      </p:sp>
    </p:spTree>
    <p:extLst>
      <p:ext uri="{BB962C8B-B14F-4D97-AF65-F5344CB8AC3E}">
        <p14:creationId xmlns:p14="http://schemas.microsoft.com/office/powerpoint/2010/main" val="290495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Subject To Government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Within 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Taxes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Officials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Politics?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Ephesians 5:10–13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14:1–4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12:1–15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119:128</a:t>
            </a:r>
          </a:p>
        </p:txBody>
      </p:sp>
    </p:spTree>
    <p:extLst>
      <p:ext uri="{BB962C8B-B14F-4D97-AF65-F5344CB8AC3E}">
        <p14:creationId xmlns:p14="http://schemas.microsoft.com/office/powerpoint/2010/main" val="260566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93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Honor The King</vt:lpstr>
      <vt:lpstr>Honor The King</vt:lpstr>
      <vt:lpstr>Honor The King</vt:lpstr>
      <vt:lpstr>Honor The King</vt:lpstr>
      <vt:lpstr>Honor The King</vt:lpstr>
      <vt:lpstr>Honor The 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 The King</dc:title>
  <dc:creator>Dan Henderson</dc:creator>
  <cp:lastModifiedBy>Dan Henderson</cp:lastModifiedBy>
  <cp:revision>1</cp:revision>
  <dcterms:created xsi:type="dcterms:W3CDTF">2022-07-03T00:54:28Z</dcterms:created>
  <dcterms:modified xsi:type="dcterms:W3CDTF">2022-07-03T01:01:40Z</dcterms:modified>
</cp:coreProperties>
</file>