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4" r:id="rId5"/>
    <p:sldId id="265" r:id="rId6"/>
    <p:sldId id="266" r:id="rId7"/>
    <p:sldId id="267" r:id="rId8"/>
    <p:sldId id="268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646"/>
            <a:ext cx="9144000" cy="329631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Divided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1Kings 11:9-13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13"/>
            <a:ext cx="10515600" cy="1106971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Jewish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1797619" y="905855"/>
            <a:ext cx="9103973" cy="5418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Exodus 19 – Numbers 10 – Mt Sinai – Law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Numbers 11 – Deuteronomy 34 – Wilderness Wanderings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Joshua – 1Samuel 9 – Canaan and the Judges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United Kingdom – 120 Years        (David-~1000 BC)</a:t>
            </a:r>
          </a:p>
          <a:p>
            <a:pPr marL="0" indent="0">
              <a:buNone/>
            </a:pPr>
            <a:r>
              <a:rPr lang="en-US" dirty="0"/>
              <a:t>Divided Kingdom – 325 Years       (Israel &amp; Judah-~931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Babylonian Captivity – 70 Years   (3 Attacks-606,597,586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Return – 135 Years                         (3 Returns-536,458,445 BC)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Silence – Time between the Testaments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Matthew – Acts 1              Jesus – Birth ~3 BC – Death ~30 AD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10040590" y="1750592"/>
            <a:ext cx="1978875" cy="1678408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</a:t>
            </a:r>
          </a:p>
          <a:p>
            <a:pPr marL="0" indent="0" algn="ctr">
              <a:buNone/>
            </a:pPr>
            <a:r>
              <a:rPr lang="en-US" sz="3200" dirty="0"/>
              <a:t>Covered:</a:t>
            </a:r>
          </a:p>
          <a:p>
            <a:pPr marL="0" indent="0" algn="ctr">
              <a:buNone/>
            </a:pPr>
            <a:r>
              <a:rPr lang="en-US" sz="3200" dirty="0"/>
              <a:t>1500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31424" y="292392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81388" y="6075446"/>
            <a:ext cx="1513619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Christ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10112135" y="396663"/>
            <a:ext cx="207986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Exodus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10693202" y="6169709"/>
            <a:ext cx="1321196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Acts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226525" y="858474"/>
            <a:ext cx="1223339" cy="584775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1 Year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7148" y="5707138"/>
            <a:ext cx="156209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33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BDB08C-E82E-4D6E-A2AD-7ABDC1BC3AC6}"/>
              </a:ext>
            </a:extLst>
          </p:cNvPr>
          <p:cNvSpPr txBox="1"/>
          <p:nvPr/>
        </p:nvSpPr>
        <p:spPr>
          <a:xfrm>
            <a:off x="107089" y="1509628"/>
            <a:ext cx="1562094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40 Years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7C13F-4384-4A73-B90D-9C350544880F}"/>
              </a:ext>
            </a:extLst>
          </p:cNvPr>
          <p:cNvSpPr txBox="1"/>
          <p:nvPr/>
        </p:nvSpPr>
        <p:spPr>
          <a:xfrm>
            <a:off x="0" y="2180715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375 Years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E67C59-40E2-4292-A227-8B512A2EFC8A}"/>
              </a:ext>
            </a:extLst>
          </p:cNvPr>
          <p:cNvSpPr txBox="1"/>
          <p:nvPr/>
        </p:nvSpPr>
        <p:spPr>
          <a:xfrm>
            <a:off x="57148" y="35337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650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25391D-3497-45EC-99F9-21A54B19B162}"/>
              </a:ext>
            </a:extLst>
          </p:cNvPr>
          <p:cNvSpPr txBox="1"/>
          <p:nvPr/>
        </p:nvSpPr>
        <p:spPr>
          <a:xfrm>
            <a:off x="0" y="50552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312059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Divided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Solomon’s Sin – 931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Jereboam-10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Rehoboam-2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11:9-13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11:31-35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12:21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Divided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23771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Solomon’s Sin – 931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Northern Kingdom – 931-722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   20 Bad Kings – 9 Dynasties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1Kings 12 – 2Kings 17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17:7,13-14,25,34-36,41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17:8,11,15,19,21-22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17:13,15,16,19,34-35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17:6,24,27-29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DDF59D-E483-2ED5-CA1A-60BE2F099198}"/>
              </a:ext>
            </a:extLst>
          </p:cNvPr>
          <p:cNvSpPr txBox="1"/>
          <p:nvPr/>
        </p:nvSpPr>
        <p:spPr>
          <a:xfrm>
            <a:off x="1286052" y="4430772"/>
            <a:ext cx="48794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/>
              <a:t>Irreverence toward God -</a:t>
            </a:r>
          </a:p>
          <a:p>
            <a:pPr algn="r"/>
            <a:r>
              <a:rPr lang="en-US" sz="3200" dirty="0"/>
              <a:t>Influenced by world -</a:t>
            </a:r>
          </a:p>
          <a:p>
            <a:pPr algn="r"/>
            <a:r>
              <a:rPr lang="en-US" sz="3200" dirty="0"/>
              <a:t>Insistent on rejecting Truth -</a:t>
            </a:r>
          </a:p>
          <a:p>
            <a:pPr algn="r"/>
            <a:r>
              <a:rPr lang="en-US" sz="3200" dirty="0"/>
              <a:t>Samaritans -</a:t>
            </a:r>
          </a:p>
        </p:txBody>
      </p:sp>
    </p:spTree>
    <p:extLst>
      <p:ext uri="{BB962C8B-B14F-4D97-AF65-F5344CB8AC3E}">
        <p14:creationId xmlns:p14="http://schemas.microsoft.com/office/powerpoint/2010/main" val="259352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Divided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6374451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Solomon’s Sin – 931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Northern Kingdom – 931-722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Southern Kingdom – 931-606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9 Godly Rulers of 20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Jehoiachin Last on Earth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12 – 2Kings 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10-36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25:11-12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22:10-12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7:16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22:24–30</a:t>
            </a:r>
          </a:p>
        </p:txBody>
      </p:sp>
    </p:spTree>
    <p:extLst>
      <p:ext uri="{BB962C8B-B14F-4D97-AF65-F5344CB8AC3E}">
        <p14:creationId xmlns:p14="http://schemas.microsoft.com/office/powerpoint/2010/main" val="126881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Divided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Prophets – 850-440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Gods Spokesmen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Exodus 7:1-2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18:18-22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9:6,9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Hosea 9:7</a:t>
            </a:r>
          </a:p>
        </p:txBody>
      </p:sp>
    </p:spTree>
    <p:extLst>
      <p:ext uri="{BB962C8B-B14F-4D97-AF65-F5344CB8AC3E}">
        <p14:creationId xmlns:p14="http://schemas.microsoft.com/office/powerpoint/2010/main" val="3744930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Divided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Prophets – 850-440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Oral Prophets – 860-795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Elijah &amp; Elisha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Literary Prophets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17 – 2Kings 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18:1,17-18,21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2:9-14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5:8-14; 6:1-7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4:5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17:11-12</a:t>
            </a:r>
          </a:p>
        </p:txBody>
      </p:sp>
    </p:spTree>
    <p:extLst>
      <p:ext uri="{BB962C8B-B14F-4D97-AF65-F5344CB8AC3E}">
        <p14:creationId xmlns:p14="http://schemas.microsoft.com/office/powerpoint/2010/main" val="28447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Divided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Prophets – 850-440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Oral Prophets – 860-795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Elijah &amp; Elisha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Literary Prophets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16 Left 17 Letters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numCol="2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Lamentation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Hosea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Joel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Amos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Obadiah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Jonah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Micah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Nahum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Habakkuk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Zephaniah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Haggai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Zechariah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</a:t>
            </a:r>
          </a:p>
        </p:txBody>
      </p:sp>
    </p:spTree>
    <p:extLst>
      <p:ext uri="{BB962C8B-B14F-4D97-AF65-F5344CB8AC3E}">
        <p14:creationId xmlns:p14="http://schemas.microsoft.com/office/powerpoint/2010/main" val="339250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D084C-2FFD-F0E5-7813-DA3488AAF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8F33E9E-E9C9-2EBE-60C7-796A4F0C4F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0261" y="2980"/>
            <a:ext cx="7891479" cy="7159820"/>
          </a:xfrm>
        </p:spPr>
      </p:pic>
    </p:spTree>
    <p:extLst>
      <p:ext uri="{BB962C8B-B14F-4D97-AF65-F5344CB8AC3E}">
        <p14:creationId xmlns:p14="http://schemas.microsoft.com/office/powerpoint/2010/main" val="101602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39</TotalTime>
  <Words>317</Words>
  <Application>Microsoft Office PowerPoint</Application>
  <PresentationFormat>Widescreen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Divided Kingdom</vt:lpstr>
      <vt:lpstr>Jewish Dispensation</vt:lpstr>
      <vt:lpstr>Divided Kingdom</vt:lpstr>
      <vt:lpstr>Divided Kingdom</vt:lpstr>
      <vt:lpstr>Divided Kingdom</vt:lpstr>
      <vt:lpstr>Divided Kingdom</vt:lpstr>
      <vt:lpstr>Divided Kingdom</vt:lpstr>
      <vt:lpstr>Divided Kingdom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Divided Kingdom</dc:title>
  <dc:creator>Dan Henderson</dc:creator>
  <cp:lastModifiedBy>Dan Henderson</cp:lastModifiedBy>
  <cp:revision>1</cp:revision>
  <dcterms:created xsi:type="dcterms:W3CDTF">2022-07-24T00:43:43Z</dcterms:created>
  <dcterms:modified xsi:type="dcterms:W3CDTF">2022-07-24T01:23:41Z</dcterms:modified>
</cp:coreProperties>
</file>