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1" r:id="rId4"/>
    <p:sldId id="264" r:id="rId5"/>
    <p:sldId id="265" r:id="rId6"/>
    <p:sldId id="266" r:id="rId7"/>
    <p:sldId id="267" r:id="rId8"/>
    <p:sldId id="268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646"/>
            <a:ext cx="9144000" cy="329631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Divided Kingdom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1Kings 11:9-13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D3F72-6FF3-4B35-95E9-9B4B73FC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3"/>
            <a:ext cx="10515600" cy="1106971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Jewish Dispensation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530B4C-5045-4140-8512-CD76E8776A53}"/>
              </a:ext>
            </a:extLst>
          </p:cNvPr>
          <p:cNvSpPr txBox="1">
            <a:spLocks/>
          </p:cNvSpPr>
          <p:nvPr/>
        </p:nvSpPr>
        <p:spPr>
          <a:xfrm>
            <a:off x="1797619" y="905855"/>
            <a:ext cx="9103973" cy="5418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Exodus 19 – Numbers 10 – Mt Sinai – Law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Numbers 11 – Deuteronomy 34 – Wilderness Wanderings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Joshua – 1Samuel 9 – Canaan and the Judges</a:t>
            </a:r>
          </a:p>
          <a:p>
            <a:pPr marL="0" indent="0">
              <a:buNone/>
            </a:pPr>
            <a:endParaRPr lang="en-US" sz="100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United Kingdom – 120 Years        (David-~1000 BC)</a:t>
            </a:r>
          </a:p>
          <a:p>
            <a:pPr marL="0" indent="0">
              <a:buNone/>
            </a:pPr>
            <a:r>
              <a:rPr lang="en-US" dirty="0"/>
              <a:t>Divided Kingdom – 325 Years       (Israel &amp; Judah-~931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Babylonian Captivity – 70 Years   (3 Attacks-606,597,586 BC)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Return – 135 Years                         (3 Returns-536,458,445 BC)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Silence – Time between the Testaments</a:t>
            </a:r>
          </a:p>
          <a:p>
            <a:pPr marL="0" indent="0">
              <a:buNone/>
            </a:pPr>
            <a:endParaRPr lang="en-US" sz="100" dirty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65000"/>
                  </a:schemeClr>
                </a:solidFill>
              </a:rPr>
              <a:t>Matthew – Acts 1              Jesus – Birth ~3 BC – Death ~30 AD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57B6503-3184-42EE-A8AF-6CB618260EFA}"/>
              </a:ext>
            </a:extLst>
          </p:cNvPr>
          <p:cNvSpPr txBox="1">
            <a:spLocks/>
          </p:cNvSpPr>
          <p:nvPr/>
        </p:nvSpPr>
        <p:spPr>
          <a:xfrm>
            <a:off x="10040590" y="1750592"/>
            <a:ext cx="1978875" cy="1678408"/>
          </a:xfrm>
          <a:prstGeom prst="rect">
            <a:avLst/>
          </a:prstGeom>
        </p:spPr>
        <p:txBody>
          <a:bodyPr vert="horz" wrap="none" lIns="91440" tIns="45720" rIns="91440" bIns="45720" rtlCol="0" anchor="ctr" anchorCtr="1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Time</a:t>
            </a:r>
          </a:p>
          <a:p>
            <a:pPr marL="0" indent="0" algn="ctr">
              <a:buNone/>
            </a:pPr>
            <a:r>
              <a:rPr lang="en-US" sz="3200" dirty="0"/>
              <a:t>Covered:</a:t>
            </a:r>
          </a:p>
          <a:p>
            <a:pPr marL="0" indent="0" algn="ctr">
              <a:buNone/>
            </a:pPr>
            <a:r>
              <a:rPr lang="en-US" sz="3200" dirty="0"/>
              <a:t>1500 Years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F182E-4ACB-470B-97B8-5A6CBFC19579}"/>
              </a:ext>
            </a:extLst>
          </p:cNvPr>
          <p:cNvSpPr txBox="1"/>
          <p:nvPr/>
        </p:nvSpPr>
        <p:spPr>
          <a:xfrm>
            <a:off x="31424" y="292392"/>
            <a:ext cx="1688283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Moses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98155B-56B5-491B-B73D-E2C4CDC7FFC4}"/>
              </a:ext>
            </a:extLst>
          </p:cNvPr>
          <p:cNvSpPr txBox="1"/>
          <p:nvPr/>
        </p:nvSpPr>
        <p:spPr>
          <a:xfrm>
            <a:off x="81388" y="6075446"/>
            <a:ext cx="1513619" cy="76944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4400" dirty="0"/>
              <a:t>Christ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3B9024-7C2B-426E-8835-52067965C5D9}"/>
              </a:ext>
            </a:extLst>
          </p:cNvPr>
          <p:cNvSpPr txBox="1"/>
          <p:nvPr/>
        </p:nvSpPr>
        <p:spPr>
          <a:xfrm>
            <a:off x="10112135" y="396663"/>
            <a:ext cx="2079865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Exodus 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E6A5A-38BF-4A05-857A-3AD45BBFEEC7}"/>
              </a:ext>
            </a:extLst>
          </p:cNvPr>
          <p:cNvSpPr txBox="1"/>
          <p:nvPr/>
        </p:nvSpPr>
        <p:spPr>
          <a:xfrm>
            <a:off x="10693202" y="6169709"/>
            <a:ext cx="1321196" cy="646331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r>
              <a:rPr lang="en-US" sz="3600" dirty="0">
                <a:solidFill>
                  <a:schemeClr val="accent4"/>
                </a:solidFill>
              </a:rPr>
              <a:t>Acts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3EBE4C-9EBC-45E2-87DD-7C5D9E9C6F80}"/>
              </a:ext>
            </a:extLst>
          </p:cNvPr>
          <p:cNvSpPr txBox="1"/>
          <p:nvPr/>
        </p:nvSpPr>
        <p:spPr>
          <a:xfrm>
            <a:off x="226525" y="858474"/>
            <a:ext cx="1223339" cy="584775"/>
          </a:xfrm>
          <a:prstGeom prst="rect">
            <a:avLst/>
          </a:prstGeom>
          <a:noFill/>
        </p:spPr>
        <p:txBody>
          <a:bodyPr wrap="squar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1 Year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7107EA-FBA6-4006-9681-A46019CD3596}"/>
              </a:ext>
            </a:extLst>
          </p:cNvPr>
          <p:cNvSpPr txBox="1"/>
          <p:nvPr/>
        </p:nvSpPr>
        <p:spPr>
          <a:xfrm>
            <a:off x="57148" y="5707138"/>
            <a:ext cx="156209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33 Years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BDB08C-E82E-4D6E-A2AD-7ABDC1BC3AC6}"/>
              </a:ext>
            </a:extLst>
          </p:cNvPr>
          <p:cNvSpPr txBox="1"/>
          <p:nvPr/>
        </p:nvSpPr>
        <p:spPr>
          <a:xfrm>
            <a:off x="107089" y="1509628"/>
            <a:ext cx="1562094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40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57C13F-4384-4A73-B90D-9C350544880F}"/>
              </a:ext>
            </a:extLst>
          </p:cNvPr>
          <p:cNvSpPr txBox="1"/>
          <p:nvPr/>
        </p:nvSpPr>
        <p:spPr>
          <a:xfrm>
            <a:off x="0" y="2180715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375 Years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E67C59-40E2-4292-A227-8B512A2EFC8A}"/>
              </a:ext>
            </a:extLst>
          </p:cNvPr>
          <p:cNvSpPr txBox="1"/>
          <p:nvPr/>
        </p:nvSpPr>
        <p:spPr>
          <a:xfrm>
            <a:off x="57148" y="35337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/>
              <a:t>650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125391D-3497-45EC-99F9-21A54B19B162}"/>
              </a:ext>
            </a:extLst>
          </p:cNvPr>
          <p:cNvSpPr txBox="1"/>
          <p:nvPr/>
        </p:nvSpPr>
        <p:spPr>
          <a:xfrm>
            <a:off x="0" y="5055233"/>
            <a:ext cx="1770485" cy="584775"/>
          </a:xfrm>
          <a:prstGeom prst="rect">
            <a:avLst/>
          </a:prstGeom>
          <a:noFill/>
        </p:spPr>
        <p:txBody>
          <a:bodyPr wrap="none" anchor="ctr" anchorCtr="1">
            <a:sp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65000"/>
                  </a:schemeClr>
                </a:solidFill>
              </a:rPr>
              <a:t>400 Years</a:t>
            </a:r>
          </a:p>
        </p:txBody>
      </p:sp>
    </p:spTree>
    <p:extLst>
      <p:ext uri="{BB962C8B-B14F-4D97-AF65-F5344CB8AC3E}">
        <p14:creationId xmlns:p14="http://schemas.microsoft.com/office/powerpoint/2010/main" val="312059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Divided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Solomon’s Sin – 931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Jereboam-10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Rehoboam-2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11:9-13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11:31-35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12:21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Divided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23771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Solomon’s Sin – 931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Northern Kingdom – 931-722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   20 Bad Kings – 9 Dynasties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1Kings 12 – 2Kings 17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17:7,13-14,25,34-36,41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17:8,11,15,19,21-22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17:13,15,16,19,34-35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17:6,24,27-29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DDF59D-E483-2ED5-CA1A-60BE2F099198}"/>
              </a:ext>
            </a:extLst>
          </p:cNvPr>
          <p:cNvSpPr txBox="1"/>
          <p:nvPr/>
        </p:nvSpPr>
        <p:spPr>
          <a:xfrm>
            <a:off x="1286052" y="4430772"/>
            <a:ext cx="487947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/>
              <a:t>Irreverence toward God -</a:t>
            </a:r>
          </a:p>
          <a:p>
            <a:pPr algn="r"/>
            <a:r>
              <a:rPr lang="en-US" sz="3200" dirty="0"/>
              <a:t>Influenced by world -</a:t>
            </a:r>
          </a:p>
          <a:p>
            <a:pPr algn="r"/>
            <a:r>
              <a:rPr lang="en-US" sz="3200" dirty="0"/>
              <a:t>Insistent on rejecting Truth -</a:t>
            </a:r>
          </a:p>
          <a:p>
            <a:pPr algn="r"/>
            <a:r>
              <a:rPr lang="en-US" sz="3200" dirty="0"/>
              <a:t>Samaritans -</a:t>
            </a:r>
          </a:p>
        </p:txBody>
      </p:sp>
    </p:spTree>
    <p:extLst>
      <p:ext uri="{BB962C8B-B14F-4D97-AF65-F5344CB8AC3E}">
        <p14:creationId xmlns:p14="http://schemas.microsoft.com/office/powerpoint/2010/main" val="259352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Divided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6374451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Solomon’s Sin – 931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Northern Kingdom – 931-722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Southern Kingdom – 931-606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9 Godly Rulers of 20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Jehoiachin Last on Earth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12 – 2Kings 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2Chronicles 10-36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25:11-12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2Chronicles 22:10-12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7:16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22:24–30</a:t>
            </a:r>
          </a:p>
        </p:txBody>
      </p:sp>
    </p:spTree>
    <p:extLst>
      <p:ext uri="{BB962C8B-B14F-4D97-AF65-F5344CB8AC3E}">
        <p14:creationId xmlns:p14="http://schemas.microsoft.com/office/powerpoint/2010/main" val="126881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Divided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 – 850-440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Gods Spokesmen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Exodus 7:1-2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18:18-22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9:6,9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Hosea 9:7</a:t>
            </a:r>
          </a:p>
        </p:txBody>
      </p:sp>
    </p:spTree>
    <p:extLst>
      <p:ext uri="{BB962C8B-B14F-4D97-AF65-F5344CB8AC3E}">
        <p14:creationId xmlns:p14="http://schemas.microsoft.com/office/powerpoint/2010/main" val="3744930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Divided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40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 – 850-440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Oral Prophets – 860-795 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Elijah &amp; Elisha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Literary Prophets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17 – 2Kings 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18:1,17-18,21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2:9-14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2Kings 5:8-14; 6:1-7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4:5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17:11-12</a:t>
            </a:r>
          </a:p>
        </p:txBody>
      </p:sp>
    </p:spTree>
    <p:extLst>
      <p:ext uri="{BB962C8B-B14F-4D97-AF65-F5344CB8AC3E}">
        <p14:creationId xmlns:p14="http://schemas.microsoft.com/office/powerpoint/2010/main" val="284474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Divided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Prophets – 850-440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Oral Prophets – 860-795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Elijah &amp; Elisha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Literary Prophets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16 Left 17 Letters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numCol="2"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Lamentation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Hosea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Joel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Amos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Obadiah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Jonah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Micah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Nahum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Habakkuk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Zephaniah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Haggai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Zechariah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</a:t>
            </a:r>
          </a:p>
        </p:txBody>
      </p:sp>
    </p:spTree>
    <p:extLst>
      <p:ext uri="{BB962C8B-B14F-4D97-AF65-F5344CB8AC3E}">
        <p14:creationId xmlns:p14="http://schemas.microsoft.com/office/powerpoint/2010/main" val="3392506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D084C-2FFD-F0E5-7813-DA3488AAF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8F33E9E-E9C9-2EBE-60C7-796A4F0C4F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0261" y="2980"/>
            <a:ext cx="7891479" cy="7159820"/>
          </a:xfrm>
        </p:spPr>
      </p:pic>
    </p:spTree>
    <p:extLst>
      <p:ext uri="{BB962C8B-B14F-4D97-AF65-F5344CB8AC3E}">
        <p14:creationId xmlns:p14="http://schemas.microsoft.com/office/powerpoint/2010/main" val="1016023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39</TotalTime>
  <Words>317</Words>
  <Application>Microsoft Office PowerPoint</Application>
  <PresentationFormat>Widescreen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The Divided Kingdom</vt:lpstr>
      <vt:lpstr>Jewish Dispensation</vt:lpstr>
      <vt:lpstr>Divided Kingdom</vt:lpstr>
      <vt:lpstr>Divided Kingdom</vt:lpstr>
      <vt:lpstr>Divided Kingdom</vt:lpstr>
      <vt:lpstr>Divided Kingdom</vt:lpstr>
      <vt:lpstr>Divided Kingdom</vt:lpstr>
      <vt:lpstr>Divided Kingdom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Divided Kingdom</dc:title>
  <dc:creator>Dan Henderson</dc:creator>
  <cp:lastModifiedBy>Dan Henderson</cp:lastModifiedBy>
  <cp:revision>1</cp:revision>
  <dcterms:created xsi:type="dcterms:W3CDTF">2022-07-24T00:43:43Z</dcterms:created>
  <dcterms:modified xsi:type="dcterms:W3CDTF">2022-07-24T01:23:41Z</dcterms:modified>
</cp:coreProperties>
</file>