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Morals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5:16-24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Proper Morals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 Decline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Proper Morals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 Decline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Done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13:12–13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18:9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55:8–9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</a:t>
            </a:r>
          </a:p>
        </p:txBody>
      </p:sp>
    </p:spTree>
    <p:extLst>
      <p:ext uri="{BB962C8B-B14F-4D97-AF65-F5344CB8AC3E}">
        <p14:creationId xmlns:p14="http://schemas.microsoft.com/office/powerpoint/2010/main" val="217924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Proper Morals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 Decline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Done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13:12–13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1:26–27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25:40,45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2:3–8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8:8–13</a:t>
            </a:r>
          </a:p>
        </p:txBody>
      </p:sp>
    </p:spTree>
    <p:extLst>
      <p:ext uri="{BB962C8B-B14F-4D97-AF65-F5344CB8AC3E}">
        <p14:creationId xmlns:p14="http://schemas.microsoft.com/office/powerpoint/2010/main" val="340477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Proper Morals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 Decline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Done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Shame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Fool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Godly Morality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13:12–13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2:15–17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9:62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</p:txBody>
      </p:sp>
    </p:spTree>
    <p:extLst>
      <p:ext uri="{BB962C8B-B14F-4D97-AF65-F5344CB8AC3E}">
        <p14:creationId xmlns:p14="http://schemas.microsoft.com/office/powerpoint/2010/main" val="165360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Proper Morals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 Decline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Done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Shame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Fool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Godly Morality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22:37–40</a:t>
            </a:r>
          </a:p>
        </p:txBody>
      </p:sp>
    </p:spTree>
    <p:extLst>
      <p:ext uri="{BB962C8B-B14F-4D97-AF65-F5344CB8AC3E}">
        <p14:creationId xmlns:p14="http://schemas.microsoft.com/office/powerpoint/2010/main" val="127937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84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Morals</vt:lpstr>
      <vt:lpstr>Proper Morals</vt:lpstr>
      <vt:lpstr>Proper Morals</vt:lpstr>
      <vt:lpstr>Proper Morals</vt:lpstr>
      <vt:lpstr>Proper Morals</vt:lpstr>
      <vt:lpstr>Proper Morals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Morals</dc:title>
  <dc:creator>Dan Henderson</dc:creator>
  <cp:lastModifiedBy>Dan Henderson</cp:lastModifiedBy>
  <cp:revision>1</cp:revision>
  <dcterms:created xsi:type="dcterms:W3CDTF">2022-07-10T01:16:48Z</dcterms:created>
  <dcterms:modified xsi:type="dcterms:W3CDTF">2022-07-10T01:22:22Z</dcterms:modified>
</cp:coreProperties>
</file>