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9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Followers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Luke 9:23–24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All Followers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/>
              <a:t>Family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5:22–33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6:1–3</a:t>
            </a:r>
          </a:p>
        </p:txBody>
      </p:sp>
    </p:spTree>
    <p:extLst>
      <p:ext uri="{BB962C8B-B14F-4D97-AF65-F5344CB8AC3E}">
        <p14:creationId xmlns:p14="http://schemas.microsoft.com/office/powerpoint/2010/main" val="8084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All Followers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>
                <a:solidFill>
                  <a:schemeClr val="tx1">
                    <a:lumMod val="65000"/>
                  </a:schemeClr>
                </a:solidFill>
              </a:rPr>
              <a:t>Family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/>
              <a:t>Society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Ephesians 5:22–33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Ephesians 6:1–3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13:1–7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6:5–8</a:t>
            </a:r>
          </a:p>
        </p:txBody>
      </p:sp>
    </p:spTree>
    <p:extLst>
      <p:ext uri="{BB962C8B-B14F-4D97-AF65-F5344CB8AC3E}">
        <p14:creationId xmlns:p14="http://schemas.microsoft.com/office/powerpoint/2010/main" val="363728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Are All Followers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>
                <a:solidFill>
                  <a:schemeClr val="tx1">
                    <a:lumMod val="65000"/>
                  </a:schemeClr>
                </a:solidFill>
              </a:rPr>
              <a:t>Family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>
                <a:solidFill>
                  <a:schemeClr val="tx1">
                    <a:lumMod val="65000"/>
                  </a:schemeClr>
                </a:solidFill>
              </a:rPr>
              <a:t>Society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5400" dirty="0"/>
              <a:t>Spiritual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t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Ephesians 5:22–33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Ephesians 6:1–3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Romans 13:1–7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</a:rPr>
              <a:t>Ephesians 6:5–8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20:17–38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6:46–49</a:t>
            </a:r>
          </a:p>
        </p:txBody>
      </p:sp>
    </p:spTree>
    <p:extLst>
      <p:ext uri="{BB962C8B-B14F-4D97-AF65-F5344CB8AC3E}">
        <p14:creationId xmlns:p14="http://schemas.microsoft.com/office/powerpoint/2010/main" val="361385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7468"/>
            <a:ext cx="9144000" cy="3281585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Following Is Necessary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James 4:7</a:t>
            </a:r>
          </a:p>
        </p:txBody>
      </p:sp>
    </p:spTree>
    <p:extLst>
      <p:ext uri="{BB962C8B-B14F-4D97-AF65-F5344CB8AC3E}">
        <p14:creationId xmlns:p14="http://schemas.microsoft.com/office/powerpoint/2010/main" val="2020491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52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Followers</vt:lpstr>
      <vt:lpstr>We Are All Followers</vt:lpstr>
      <vt:lpstr>We Are All Followers</vt:lpstr>
      <vt:lpstr>We Are All Followers</vt:lpstr>
      <vt:lpstr>Following Is Necessary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Followers</dc:title>
  <dc:creator>Dan Henderson</dc:creator>
  <cp:lastModifiedBy>Dan Henderson</cp:lastModifiedBy>
  <cp:revision>1</cp:revision>
  <dcterms:created xsi:type="dcterms:W3CDTF">2022-08-21T00:44:01Z</dcterms:created>
  <dcterms:modified xsi:type="dcterms:W3CDTF">2022-08-21T00:56:28Z</dcterms:modified>
</cp:coreProperties>
</file>