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Let Jesus Drive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1Peter 2:21-25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In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Way Of Righteousness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8:29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In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Way Of Righteousness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Way Of Truth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John 8:29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8:40</a:t>
            </a:r>
          </a:p>
        </p:txBody>
      </p:sp>
    </p:spTree>
    <p:extLst>
      <p:ext uri="{BB962C8B-B14F-4D97-AF65-F5344CB8AC3E}">
        <p14:creationId xmlns:p14="http://schemas.microsoft.com/office/powerpoint/2010/main" val="3783073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In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Way Of Righteousness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Way Of Truth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Avoid Wrong Turns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John 8:29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John 14:6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John 8:40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8:15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20:46–47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15:9</a:t>
            </a:r>
          </a:p>
        </p:txBody>
      </p:sp>
    </p:spTree>
    <p:extLst>
      <p:ext uri="{BB962C8B-B14F-4D97-AF65-F5344CB8AC3E}">
        <p14:creationId xmlns:p14="http://schemas.microsoft.com/office/powerpoint/2010/main" val="583507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In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Way Of Righteousness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Way Of Truth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Avoid Wrong Turns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Avoid Pitfalls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John 8:29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John 14:6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John 8:40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Mark 8:15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Luke 20:46–47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50000"/>
                  </a:schemeClr>
                </a:solidFill>
              </a:rPr>
              <a:t>Matthew 15:9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4:1–10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15:13–14</a:t>
            </a:r>
          </a:p>
        </p:txBody>
      </p:sp>
    </p:spTree>
    <p:extLst>
      <p:ext uri="{BB962C8B-B14F-4D97-AF65-F5344CB8AC3E}">
        <p14:creationId xmlns:p14="http://schemas.microsoft.com/office/powerpoint/2010/main" val="1501705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Let Jesus Drive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2225674"/>
          </a:xfrm>
        </p:spPr>
        <p:txBody>
          <a:bodyPr anchor="ctr" anchorCtr="1">
            <a:normAutofit/>
          </a:bodyPr>
          <a:lstStyle/>
          <a:p>
            <a:r>
              <a:rPr lang="en-US" sz="4800" dirty="0">
                <a:solidFill>
                  <a:schemeClr val="accent2"/>
                </a:solidFill>
              </a:rPr>
              <a:t>Hebrews 12:1-2</a:t>
            </a:r>
          </a:p>
          <a:p>
            <a:r>
              <a:rPr lang="en-US" sz="4800" dirty="0">
                <a:solidFill>
                  <a:schemeClr val="accent2"/>
                </a:solidFill>
              </a:rPr>
              <a:t>Matthew 23:1-37</a:t>
            </a:r>
          </a:p>
        </p:txBody>
      </p:sp>
    </p:spTree>
    <p:extLst>
      <p:ext uri="{BB962C8B-B14F-4D97-AF65-F5344CB8AC3E}">
        <p14:creationId xmlns:p14="http://schemas.microsoft.com/office/powerpoint/2010/main" val="778985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11</TotalTime>
  <Words>91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Let Jesus Drive</vt:lpstr>
      <vt:lpstr>Jesus In Control</vt:lpstr>
      <vt:lpstr>Jesus In Control</vt:lpstr>
      <vt:lpstr>Jesus In Control</vt:lpstr>
      <vt:lpstr>Jesus In Control</vt:lpstr>
      <vt:lpstr>Let Jesus Drive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 Jesus Drive</dc:title>
  <dc:creator>Dan Henderson</dc:creator>
  <cp:lastModifiedBy>Dan Henderson</cp:lastModifiedBy>
  <cp:revision>1</cp:revision>
  <dcterms:created xsi:type="dcterms:W3CDTF">2022-08-14T00:41:22Z</dcterms:created>
  <dcterms:modified xsi:type="dcterms:W3CDTF">2022-08-14T00:52:38Z</dcterms:modified>
</cp:coreProperties>
</file>