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191"/>
            <a:ext cx="9144000" cy="3287772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 Value Of Shame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Jeremiah 8:8-15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Is There Value In Shame?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Conscience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6:21–23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6:15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Is There Value In Shame?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Conscience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Why Shame?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7:9–10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1:5–7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Zephaniah 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4:19</a:t>
            </a:r>
          </a:p>
        </p:txBody>
      </p:sp>
    </p:spTree>
    <p:extLst>
      <p:ext uri="{BB962C8B-B14F-4D97-AF65-F5344CB8AC3E}">
        <p14:creationId xmlns:p14="http://schemas.microsoft.com/office/powerpoint/2010/main" val="3305470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Is There Value In Shame?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Conscience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Why Shame?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Affects Our Appearance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2:9–10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2:25; 3:7,10–11,21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28:41–42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47:2–3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11:14–15</a:t>
            </a:r>
          </a:p>
        </p:txBody>
      </p:sp>
    </p:spTree>
    <p:extLst>
      <p:ext uri="{BB962C8B-B14F-4D97-AF65-F5344CB8AC3E}">
        <p14:creationId xmlns:p14="http://schemas.microsoft.com/office/powerpoint/2010/main" val="2437954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Is There Value In Shame?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Conscience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Why Shame?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Affects Our Appearance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Affects Our 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Jude 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2:12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3:6–7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5:22–24</a:t>
            </a:r>
          </a:p>
        </p:txBody>
      </p:sp>
    </p:spTree>
    <p:extLst>
      <p:ext uri="{BB962C8B-B14F-4D97-AF65-F5344CB8AC3E}">
        <p14:creationId xmlns:p14="http://schemas.microsoft.com/office/powerpoint/2010/main" val="3520360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Is There Value In Shame?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Conscience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Why Shame?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Affects Our Appearance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Affects Our Actions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Let God Rule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10:23–25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3:2</a:t>
            </a:r>
          </a:p>
        </p:txBody>
      </p:sp>
    </p:spTree>
    <p:extLst>
      <p:ext uri="{BB962C8B-B14F-4D97-AF65-F5344CB8AC3E}">
        <p14:creationId xmlns:p14="http://schemas.microsoft.com/office/powerpoint/2010/main" val="1458614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121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The Value Of Shame</vt:lpstr>
      <vt:lpstr>Is There Value In Shame?</vt:lpstr>
      <vt:lpstr>Is There Value In Shame?</vt:lpstr>
      <vt:lpstr>Is There Value In Shame?</vt:lpstr>
      <vt:lpstr>Is There Value In Shame?</vt:lpstr>
      <vt:lpstr>Is There Value In Shame?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Value Of Shame</dc:title>
  <dc:creator>Dan Henderson</dc:creator>
  <cp:lastModifiedBy>Dan Henderson</cp:lastModifiedBy>
  <cp:revision>2</cp:revision>
  <dcterms:created xsi:type="dcterms:W3CDTF">2022-08-07T00:17:40Z</dcterms:created>
  <dcterms:modified xsi:type="dcterms:W3CDTF">2022-08-07T02:10:15Z</dcterms:modified>
</cp:coreProperties>
</file>