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6" y="9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6194"/>
            <a:ext cx="9144000" cy="3193769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Attitudes Of The Citizen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Matthew 4:23-25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Citizen And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815"/>
            <a:ext cx="5181600" cy="42880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Merciful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Peacemakers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Persecuted For Righteousness Sake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14:21–22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1:29–30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3:12</a:t>
            </a:r>
          </a:p>
        </p:txBody>
      </p:sp>
    </p:spTree>
    <p:extLst>
      <p:ext uri="{BB962C8B-B14F-4D97-AF65-F5344CB8AC3E}">
        <p14:creationId xmlns:p14="http://schemas.microsoft.com/office/powerpoint/2010/main" val="2999577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Citizens Of 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66430" y="1690688"/>
            <a:ext cx="11123062" cy="4640366"/>
          </a:xfrm>
        </p:spPr>
        <p:txBody>
          <a:bodyPr numCol="2" spcCol="457200" anchor="ctr" anchorCtr="1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4400" dirty="0"/>
              <a:t>Poor In Spirit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4400" dirty="0"/>
              <a:t>Mourn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4400" dirty="0"/>
              <a:t>Meek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4400" dirty="0"/>
              <a:t>Hunger &amp; Thirst For Righteousness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4400" dirty="0"/>
              <a:t>Pure In Heart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4400" dirty="0"/>
              <a:t>Merciful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4400" dirty="0"/>
              <a:t>Peacemaker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sz="4400" dirty="0"/>
              <a:t>Persecuted For Righteousness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50161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Gospel Of 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Change!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New Attitudes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Three Areas of Life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5:3-12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4:8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1:5-11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Citizen And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815"/>
            <a:ext cx="5181600" cy="42880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Poor In Spirit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18:13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57:15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18:11–14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3:17</a:t>
            </a:r>
          </a:p>
        </p:txBody>
      </p:sp>
    </p:spTree>
    <p:extLst>
      <p:ext uri="{BB962C8B-B14F-4D97-AF65-F5344CB8AC3E}">
        <p14:creationId xmlns:p14="http://schemas.microsoft.com/office/powerpoint/2010/main" val="155549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Citizen And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815"/>
            <a:ext cx="5181600" cy="42880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Poor In Spirit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Mourn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51:3–4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66:1–2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Ezekiel 9:4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7:10</a:t>
            </a:r>
          </a:p>
        </p:txBody>
      </p:sp>
    </p:spTree>
    <p:extLst>
      <p:ext uri="{BB962C8B-B14F-4D97-AF65-F5344CB8AC3E}">
        <p14:creationId xmlns:p14="http://schemas.microsoft.com/office/powerpoint/2010/main" val="482206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Citizen And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815"/>
            <a:ext cx="5181600" cy="42880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Poor In Spirit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Mourn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Meek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32:19–20,30–34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12:1–3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1:8–9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6:2</a:t>
            </a:r>
          </a:p>
        </p:txBody>
      </p:sp>
    </p:spTree>
    <p:extLst>
      <p:ext uri="{BB962C8B-B14F-4D97-AF65-F5344CB8AC3E}">
        <p14:creationId xmlns:p14="http://schemas.microsoft.com/office/powerpoint/2010/main" val="663438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Citizen And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815"/>
            <a:ext cx="5181600" cy="42880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Hunger &amp; Thirst For Righteousness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Ecclesiastes 5:10–11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42:1–2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19:12–14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3:7–15</a:t>
            </a:r>
          </a:p>
        </p:txBody>
      </p:sp>
    </p:spTree>
    <p:extLst>
      <p:ext uri="{BB962C8B-B14F-4D97-AF65-F5344CB8AC3E}">
        <p14:creationId xmlns:p14="http://schemas.microsoft.com/office/powerpoint/2010/main" val="393952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Citizen And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815"/>
            <a:ext cx="5181600" cy="42880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Hunger &amp; Thirst For Righteousness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Pure In Heart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24:3–4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1:6–8</a:t>
            </a:r>
          </a:p>
        </p:txBody>
      </p:sp>
    </p:spTree>
    <p:extLst>
      <p:ext uri="{BB962C8B-B14F-4D97-AF65-F5344CB8AC3E}">
        <p14:creationId xmlns:p14="http://schemas.microsoft.com/office/powerpoint/2010/main" val="421628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Citizen And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815"/>
            <a:ext cx="5181600" cy="42880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Merciful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10:30-37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23:34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7:60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6:14–15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18:21–35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5:8</a:t>
            </a:r>
          </a:p>
        </p:txBody>
      </p:sp>
    </p:spTree>
    <p:extLst>
      <p:ext uri="{BB962C8B-B14F-4D97-AF65-F5344CB8AC3E}">
        <p14:creationId xmlns:p14="http://schemas.microsoft.com/office/powerpoint/2010/main" val="2360562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Citizen And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815"/>
            <a:ext cx="5181600" cy="42880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Merciful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800" dirty="0"/>
              <a:t>Peacemakers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12:18–21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3:12–15</a:t>
            </a:r>
          </a:p>
        </p:txBody>
      </p:sp>
    </p:spTree>
    <p:extLst>
      <p:ext uri="{BB962C8B-B14F-4D97-AF65-F5344CB8AC3E}">
        <p14:creationId xmlns:p14="http://schemas.microsoft.com/office/powerpoint/2010/main" val="311883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22</TotalTime>
  <Words>164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Attitudes Of The Citizen</vt:lpstr>
      <vt:lpstr>Gospel Of The Kingdom</vt:lpstr>
      <vt:lpstr>Citizen And Self</vt:lpstr>
      <vt:lpstr>Citizen And Self</vt:lpstr>
      <vt:lpstr>Citizen And Self</vt:lpstr>
      <vt:lpstr>Citizen And God</vt:lpstr>
      <vt:lpstr>Citizen And God</vt:lpstr>
      <vt:lpstr>Citizen And Others</vt:lpstr>
      <vt:lpstr>Citizen And Others</vt:lpstr>
      <vt:lpstr>Citizen And Others</vt:lpstr>
      <vt:lpstr>Citizens Of The Kingdom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Attitudes Of The Citizen</dc:title>
  <dc:creator>Dan Henderson</dc:creator>
  <cp:lastModifiedBy>Dan Henderson</cp:lastModifiedBy>
  <cp:revision>1</cp:revision>
  <dcterms:created xsi:type="dcterms:W3CDTF">2022-09-18T00:15:38Z</dcterms:created>
  <dcterms:modified xsi:type="dcterms:W3CDTF">2022-09-18T00:37:42Z</dcterms:modified>
</cp:coreProperties>
</file>