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C8565BE8-FECF-4BDA-BBE0-984EEE92E480}"/>
    <pc:docChg chg="undo custSel addSld delSld modSld sldOrd">
      <pc:chgData name="Dan Henderson" userId="6e2e7b28a05f6ab1" providerId="LiveId" clId="{C8565BE8-FECF-4BDA-BBE0-984EEE92E480}" dt="2022-09-03T21:23:20.127" v="319" actId="12788"/>
      <pc:docMkLst>
        <pc:docMk/>
      </pc:docMkLst>
      <pc:sldChg chg="modSp mod">
        <pc:chgData name="Dan Henderson" userId="6e2e7b28a05f6ab1" providerId="LiveId" clId="{C8565BE8-FECF-4BDA-BBE0-984EEE92E480}" dt="2022-09-03T21:10:22.485" v="47" actId="14100"/>
        <pc:sldMkLst>
          <pc:docMk/>
          <pc:sldMk cId="806056090" sldId="266"/>
        </pc:sldMkLst>
        <pc:spChg chg="mod">
          <ac:chgData name="Dan Henderson" userId="6e2e7b28a05f6ab1" providerId="LiveId" clId="{C8565BE8-FECF-4BDA-BBE0-984EEE92E480}" dt="2022-09-03T21:10:22.485" v="47" actId="14100"/>
          <ac:spMkLst>
            <pc:docMk/>
            <pc:sldMk cId="806056090" sldId="266"/>
            <ac:spMk id="3" creationId="{A8C5111B-3F80-4284-A164-5A5EE45D9BBD}"/>
          </ac:spMkLst>
        </pc:spChg>
      </pc:sldChg>
      <pc:sldChg chg="modSp mod">
        <pc:chgData name="Dan Henderson" userId="6e2e7b28a05f6ab1" providerId="LiveId" clId="{C8565BE8-FECF-4BDA-BBE0-984EEE92E480}" dt="2022-09-03T21:10:15.214" v="46" actId="14100"/>
        <pc:sldMkLst>
          <pc:docMk/>
          <pc:sldMk cId="982765130" sldId="267"/>
        </pc:sldMkLst>
        <pc:spChg chg="mod">
          <ac:chgData name="Dan Henderson" userId="6e2e7b28a05f6ab1" providerId="LiveId" clId="{C8565BE8-FECF-4BDA-BBE0-984EEE92E480}" dt="2022-09-03T21:10:15.214" v="46" actId="14100"/>
          <ac:spMkLst>
            <pc:docMk/>
            <pc:sldMk cId="982765130" sldId="267"/>
            <ac:spMk id="3" creationId="{A8C5111B-3F80-4284-A164-5A5EE45D9BBD}"/>
          </ac:spMkLst>
        </pc:spChg>
      </pc:sldChg>
      <pc:sldChg chg="modSp mod">
        <pc:chgData name="Dan Henderson" userId="6e2e7b28a05f6ab1" providerId="LiveId" clId="{C8565BE8-FECF-4BDA-BBE0-984EEE92E480}" dt="2022-09-03T21:11:44.890" v="54" actId="255"/>
        <pc:sldMkLst>
          <pc:docMk/>
          <pc:sldMk cId="3255802603" sldId="268"/>
        </pc:sldMkLst>
        <pc:spChg chg="mod">
          <ac:chgData name="Dan Henderson" userId="6e2e7b28a05f6ab1" providerId="LiveId" clId="{C8565BE8-FECF-4BDA-BBE0-984EEE92E480}" dt="2022-09-03T21:11:44.890" v="54" actId="255"/>
          <ac:spMkLst>
            <pc:docMk/>
            <pc:sldMk cId="3255802603" sldId="268"/>
            <ac:spMk id="3" creationId="{A8C5111B-3F80-4284-A164-5A5EE45D9BBD}"/>
          </ac:spMkLst>
        </pc:spChg>
        <pc:spChg chg="mod">
          <ac:chgData name="Dan Henderson" userId="6e2e7b28a05f6ab1" providerId="LiveId" clId="{C8565BE8-FECF-4BDA-BBE0-984EEE92E480}" dt="2022-09-03T21:08:31.075" v="26" actId="27636"/>
          <ac:spMkLst>
            <pc:docMk/>
            <pc:sldMk cId="3255802603" sldId="268"/>
            <ac:spMk id="4" creationId="{DEEC86C5-B68D-4489-AD61-CE7F055938D2}"/>
          </ac:spMkLst>
        </pc:spChg>
      </pc:sldChg>
      <pc:sldChg chg="modSp mod">
        <pc:chgData name="Dan Henderson" userId="6e2e7b28a05f6ab1" providerId="LiveId" clId="{C8565BE8-FECF-4BDA-BBE0-984EEE92E480}" dt="2022-09-03T21:12:13.628" v="57" actId="20577"/>
        <pc:sldMkLst>
          <pc:docMk/>
          <pc:sldMk cId="1033341112" sldId="269"/>
        </pc:sldMkLst>
        <pc:spChg chg="mod">
          <ac:chgData name="Dan Henderson" userId="6e2e7b28a05f6ab1" providerId="LiveId" clId="{C8565BE8-FECF-4BDA-BBE0-984EEE92E480}" dt="2022-09-03T21:12:13.628" v="57" actId="20577"/>
          <ac:spMkLst>
            <pc:docMk/>
            <pc:sldMk cId="1033341112" sldId="269"/>
            <ac:spMk id="3" creationId="{A8C5111B-3F80-4284-A164-5A5EE45D9BBD}"/>
          </ac:spMkLst>
        </pc:spChg>
        <pc:spChg chg="mod">
          <ac:chgData name="Dan Henderson" userId="6e2e7b28a05f6ab1" providerId="LiveId" clId="{C8565BE8-FECF-4BDA-BBE0-984EEE92E480}" dt="2022-09-03T21:09:20.256" v="41" actId="27636"/>
          <ac:spMkLst>
            <pc:docMk/>
            <pc:sldMk cId="1033341112" sldId="269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C8565BE8-FECF-4BDA-BBE0-984EEE92E480}" dt="2022-09-03T21:14:35.128" v="103" actId="14100"/>
        <pc:sldMkLst>
          <pc:docMk/>
          <pc:sldMk cId="1695123658" sldId="270"/>
        </pc:sldMkLst>
        <pc:spChg chg="mod">
          <ac:chgData name="Dan Henderson" userId="6e2e7b28a05f6ab1" providerId="LiveId" clId="{C8565BE8-FECF-4BDA-BBE0-984EEE92E480}" dt="2022-09-03T21:13:59.175" v="90" actId="27636"/>
          <ac:spMkLst>
            <pc:docMk/>
            <pc:sldMk cId="1695123658" sldId="270"/>
            <ac:spMk id="3" creationId="{A8C5111B-3F80-4284-A164-5A5EE45D9BBD}"/>
          </ac:spMkLst>
        </pc:spChg>
        <pc:spChg chg="mod">
          <ac:chgData name="Dan Henderson" userId="6e2e7b28a05f6ab1" providerId="LiveId" clId="{C8565BE8-FECF-4BDA-BBE0-984EEE92E480}" dt="2022-09-03T21:14:35.128" v="103" actId="14100"/>
          <ac:spMkLst>
            <pc:docMk/>
            <pc:sldMk cId="1695123658" sldId="270"/>
            <ac:spMk id="4" creationId="{DEEC86C5-B68D-4489-AD61-CE7F055938D2}"/>
          </ac:spMkLst>
        </pc:spChg>
      </pc:sldChg>
      <pc:sldChg chg="modSp add mod ord">
        <pc:chgData name="Dan Henderson" userId="6e2e7b28a05f6ab1" providerId="LiveId" clId="{C8565BE8-FECF-4BDA-BBE0-984EEE92E480}" dt="2022-09-03T21:15:36.967" v="110" actId="207"/>
        <pc:sldMkLst>
          <pc:docMk/>
          <pc:sldMk cId="1882745311" sldId="271"/>
        </pc:sldMkLst>
        <pc:spChg chg="mod">
          <ac:chgData name="Dan Henderson" userId="6e2e7b28a05f6ab1" providerId="LiveId" clId="{C8565BE8-FECF-4BDA-BBE0-984EEE92E480}" dt="2022-09-03T21:15:36.967" v="110" actId="207"/>
          <ac:spMkLst>
            <pc:docMk/>
            <pc:sldMk cId="1882745311" sldId="271"/>
            <ac:spMk id="4" creationId="{77530B4C-5045-4140-8512-CD76E8776A53}"/>
          </ac:spMkLst>
        </pc:spChg>
        <pc:spChg chg="mod">
          <ac:chgData name="Dan Henderson" userId="6e2e7b28a05f6ab1" providerId="LiveId" clId="{C8565BE8-FECF-4BDA-BBE0-984EEE92E480}" dt="2022-09-03T21:15:24.481" v="108" actId="207"/>
          <ac:spMkLst>
            <pc:docMk/>
            <pc:sldMk cId="1882745311" sldId="271"/>
            <ac:spMk id="22" creationId="{FAE67C59-40E2-4292-A227-8B512A2EFC8A}"/>
          </ac:spMkLst>
        </pc:spChg>
        <pc:spChg chg="mod">
          <ac:chgData name="Dan Henderson" userId="6e2e7b28a05f6ab1" providerId="LiveId" clId="{C8565BE8-FECF-4BDA-BBE0-984EEE92E480}" dt="2022-09-03T21:15:30.822" v="109" actId="207"/>
          <ac:spMkLst>
            <pc:docMk/>
            <pc:sldMk cId="1882745311" sldId="271"/>
            <ac:spMk id="23" creationId="{5125391D-3497-45EC-99F9-21A54B19B162}"/>
          </ac:spMkLst>
        </pc:spChg>
      </pc:sldChg>
      <pc:sldChg chg="modSp add del mod ord">
        <pc:chgData name="Dan Henderson" userId="6e2e7b28a05f6ab1" providerId="LiveId" clId="{C8565BE8-FECF-4BDA-BBE0-984EEE92E480}" dt="2022-09-03T21:16:52.084" v="134" actId="2696"/>
        <pc:sldMkLst>
          <pc:docMk/>
          <pc:sldMk cId="634261834" sldId="272"/>
        </pc:sldMkLst>
        <pc:spChg chg="mod">
          <ac:chgData name="Dan Henderson" userId="6e2e7b28a05f6ab1" providerId="LiveId" clId="{C8565BE8-FECF-4BDA-BBE0-984EEE92E480}" dt="2022-09-03T21:15:53.499" v="125" actId="20577"/>
          <ac:spMkLst>
            <pc:docMk/>
            <pc:sldMk cId="634261834" sldId="272"/>
            <ac:spMk id="2" creationId="{39BB0697-03D4-45DA-BDDA-CFF426DAACF8}"/>
          </ac:spMkLst>
        </pc:spChg>
        <pc:spChg chg="mod">
          <ac:chgData name="Dan Henderson" userId="6e2e7b28a05f6ab1" providerId="LiveId" clId="{C8565BE8-FECF-4BDA-BBE0-984EEE92E480}" dt="2022-09-03T21:16:39.411" v="133" actId="20577"/>
          <ac:spMkLst>
            <pc:docMk/>
            <pc:sldMk cId="634261834" sldId="272"/>
            <ac:spMk id="3" creationId="{A8C5111B-3F80-4284-A164-5A5EE45D9BBD}"/>
          </ac:spMkLst>
        </pc:spChg>
      </pc:sldChg>
      <pc:sldChg chg="modSp new del mod">
        <pc:chgData name="Dan Henderson" userId="6e2e7b28a05f6ab1" providerId="LiveId" clId="{C8565BE8-FECF-4BDA-BBE0-984EEE92E480}" dt="2022-09-03T21:17:18.288" v="148" actId="2696"/>
        <pc:sldMkLst>
          <pc:docMk/>
          <pc:sldMk cId="2279889327" sldId="272"/>
        </pc:sldMkLst>
        <pc:spChg chg="mod">
          <ac:chgData name="Dan Henderson" userId="6e2e7b28a05f6ab1" providerId="LiveId" clId="{C8565BE8-FECF-4BDA-BBE0-984EEE92E480}" dt="2022-09-03T21:17:09.658" v="147" actId="20577"/>
          <ac:spMkLst>
            <pc:docMk/>
            <pc:sldMk cId="2279889327" sldId="272"/>
            <ac:spMk id="2" creationId="{FC999D61-2340-8E97-8ABD-E9D15E7C635E}"/>
          </ac:spMkLst>
        </pc:spChg>
      </pc:sldChg>
      <pc:sldChg chg="modSp add mod ord">
        <pc:chgData name="Dan Henderson" userId="6e2e7b28a05f6ab1" providerId="LiveId" clId="{C8565BE8-FECF-4BDA-BBE0-984EEE92E480}" dt="2022-09-03T21:20:01.802" v="265" actId="20577"/>
        <pc:sldMkLst>
          <pc:docMk/>
          <pc:sldMk cId="2741648295" sldId="272"/>
        </pc:sldMkLst>
        <pc:spChg chg="mod">
          <ac:chgData name="Dan Henderson" userId="6e2e7b28a05f6ab1" providerId="LiveId" clId="{C8565BE8-FECF-4BDA-BBE0-984EEE92E480}" dt="2022-09-03T21:17:39.295" v="163" actId="20577"/>
          <ac:spMkLst>
            <pc:docMk/>
            <pc:sldMk cId="2741648295" sldId="272"/>
            <ac:spMk id="2" creationId="{39BB0697-03D4-45DA-BDDA-CFF426DAACF8}"/>
          </ac:spMkLst>
        </pc:spChg>
        <pc:spChg chg="mod">
          <ac:chgData name="Dan Henderson" userId="6e2e7b28a05f6ab1" providerId="LiveId" clId="{C8565BE8-FECF-4BDA-BBE0-984EEE92E480}" dt="2022-09-03T21:19:50.714" v="254" actId="20577"/>
          <ac:spMkLst>
            <pc:docMk/>
            <pc:sldMk cId="2741648295" sldId="272"/>
            <ac:spMk id="3" creationId="{A8C5111B-3F80-4284-A164-5A5EE45D9BBD}"/>
          </ac:spMkLst>
        </pc:spChg>
        <pc:spChg chg="mod">
          <ac:chgData name="Dan Henderson" userId="6e2e7b28a05f6ab1" providerId="LiveId" clId="{C8565BE8-FECF-4BDA-BBE0-984EEE92E480}" dt="2022-09-03T21:20:01.802" v="265" actId="20577"/>
          <ac:spMkLst>
            <pc:docMk/>
            <pc:sldMk cId="2741648295" sldId="272"/>
            <ac:spMk id="4" creationId="{DEEC86C5-B68D-4489-AD61-CE7F055938D2}"/>
          </ac:spMkLst>
        </pc:spChg>
      </pc:sldChg>
      <pc:sldChg chg="delSp modSp add mod">
        <pc:chgData name="Dan Henderson" userId="6e2e7b28a05f6ab1" providerId="LiveId" clId="{C8565BE8-FECF-4BDA-BBE0-984EEE92E480}" dt="2022-09-03T21:23:20.127" v="319" actId="12788"/>
        <pc:sldMkLst>
          <pc:docMk/>
          <pc:sldMk cId="1982716196" sldId="273"/>
        </pc:sldMkLst>
        <pc:spChg chg="mod">
          <ac:chgData name="Dan Henderson" userId="6e2e7b28a05f6ab1" providerId="LiveId" clId="{C8565BE8-FECF-4BDA-BBE0-984EEE92E480}" dt="2022-09-03T21:20:22.177" v="287" actId="20577"/>
          <ac:spMkLst>
            <pc:docMk/>
            <pc:sldMk cId="1982716196" sldId="273"/>
            <ac:spMk id="2" creationId="{39BB0697-03D4-45DA-BDDA-CFF426DAACF8}"/>
          </ac:spMkLst>
        </pc:spChg>
        <pc:spChg chg="mod">
          <ac:chgData name="Dan Henderson" userId="6e2e7b28a05f6ab1" providerId="LiveId" clId="{C8565BE8-FECF-4BDA-BBE0-984EEE92E480}" dt="2022-09-03T21:23:20.127" v="319" actId="12788"/>
          <ac:spMkLst>
            <pc:docMk/>
            <pc:sldMk cId="1982716196" sldId="273"/>
            <ac:spMk id="3" creationId="{A8C5111B-3F80-4284-A164-5A5EE45D9BBD}"/>
          </ac:spMkLst>
        </pc:spChg>
        <pc:spChg chg="del mod">
          <ac:chgData name="Dan Henderson" userId="6e2e7b28a05f6ab1" providerId="LiveId" clId="{C8565BE8-FECF-4BDA-BBE0-984EEE92E480}" dt="2022-09-03T21:22:21.514" v="316" actId="478"/>
          <ac:spMkLst>
            <pc:docMk/>
            <pc:sldMk cId="1982716196" sldId="273"/>
            <ac:spMk id="4" creationId="{DEEC86C5-B68D-4489-AD61-CE7F05593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7436" y="247828"/>
            <a:ext cx="8577129" cy="326213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Captivity And Return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Jeremiah 25:8-14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Returning Remnant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742062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Zerubbabel Return </a:t>
            </a:r>
            <a:r>
              <a:rPr lang="en-US" sz="3600" dirty="0"/>
              <a:t>- 537BC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Ezra Return </a:t>
            </a:r>
            <a:r>
              <a:rPr lang="en-US" sz="3600" dirty="0"/>
              <a:t>- 458BC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Nehemiah Return </a:t>
            </a:r>
            <a:r>
              <a:rPr lang="en-US" sz="3600" dirty="0"/>
              <a:t>- 445BC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Esther </a:t>
            </a:r>
            <a:r>
              <a:rPr lang="en-US" sz="3600" dirty="0"/>
              <a:t>- 475BC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Malachi </a:t>
            </a:r>
            <a:r>
              <a:rPr lang="en-US" sz="3600" dirty="0"/>
              <a:t>- 445-420BC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6599" y="1825625"/>
            <a:ext cx="6110242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1:8; Nehemiah 8:9-11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1:6-10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2:11; Nehemiah 13:23,28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3:7-8; Nehemiah 3:10-12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2:8; Nehemiah 13:29</a:t>
            </a:r>
          </a:p>
        </p:txBody>
      </p:sp>
    </p:spTree>
    <p:extLst>
      <p:ext uri="{BB962C8B-B14F-4D97-AF65-F5344CB8AC3E}">
        <p14:creationId xmlns:p14="http://schemas.microsoft.com/office/powerpoint/2010/main" val="169512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Numbers 11 – Deuteronomy 34 – Wilderness Wanderings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Silence – Time between the Testaments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188274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Silent Years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0277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Malachi To John </a:t>
            </a:r>
            <a:r>
              <a:rPr lang="en-US" sz="3600" dirty="0"/>
              <a:t>- 445-0BC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Apocrypha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Septuagint - 250BC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Sadducees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Pharisees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3:7</a:t>
            </a:r>
          </a:p>
        </p:txBody>
      </p:sp>
    </p:spTree>
    <p:extLst>
      <p:ext uri="{BB962C8B-B14F-4D97-AF65-F5344CB8AC3E}">
        <p14:creationId xmlns:p14="http://schemas.microsoft.com/office/powerpoint/2010/main" val="2741648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World Empires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2769" y="1825625"/>
            <a:ext cx="5346462" cy="4667250"/>
          </a:xfrm>
        </p:spPr>
        <p:txBody>
          <a:bodyPr anchor="ctr" anchorCtr="1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Egypt (1600 – 1200BC)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Assyria (800’s – 612BC)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Babylon (612 – 539BC)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Persia (539 – 331BC)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Greece (331 – 146BC)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Rome (146 BC – 476AD)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271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Numbers 11 – Deuteronomy 34 – Wilderness Wanderings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/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/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Silence – Time between the Testaments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Babylonian Captivity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70 Years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-605-536BC - Captives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-586-516BC - Temple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25:8-11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29:10-13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36:19-21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Habakkuk 1:1-11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Habakkuk 3:16-18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Babylonian Captivity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70 Years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3 Deportations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-605BC - Daniel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-597BC - Ezekiel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-586BC - Temple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24:1-2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24:8-14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25:8-10</a:t>
            </a:r>
          </a:p>
        </p:txBody>
      </p:sp>
    </p:spTree>
    <p:extLst>
      <p:ext uri="{BB962C8B-B14F-4D97-AF65-F5344CB8AC3E}">
        <p14:creationId xmlns:p14="http://schemas.microsoft.com/office/powerpoint/2010/main" val="12059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Babylonian Captivity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70 Years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3 Deportations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3 Prophets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-Jeremiah - 626-572BC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-Daniel - 606-530BC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-Ezekiel - 593-570BC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29:1; 32:1-2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Lamentations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43:6-13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1:1-7,17-21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2:44; 7:13-14; 9:24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1:1; 2:1-7; 3:15-17</a:t>
            </a:r>
          </a:p>
        </p:txBody>
      </p:sp>
    </p:spTree>
    <p:extLst>
      <p:ext uri="{BB962C8B-B14F-4D97-AF65-F5344CB8AC3E}">
        <p14:creationId xmlns:p14="http://schemas.microsoft.com/office/powerpoint/2010/main" val="423593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Returning Remnant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94716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Zerubbabel Return </a:t>
            </a:r>
            <a:r>
              <a:rPr lang="en-US" sz="3600" dirty="0"/>
              <a:t>- 537BC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--Haggai &amp; Zechariah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--Temple 536-516BC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1:1-2:2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3:1-11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4:24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Haggai 1:4-9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Haggai 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6:15-16</a:t>
            </a:r>
          </a:p>
        </p:txBody>
      </p:sp>
    </p:spTree>
    <p:extLst>
      <p:ext uri="{BB962C8B-B14F-4D97-AF65-F5344CB8AC3E}">
        <p14:creationId xmlns:p14="http://schemas.microsoft.com/office/powerpoint/2010/main" val="80605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Returning Remnant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05825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Zerubbabel Return </a:t>
            </a:r>
            <a:r>
              <a:rPr lang="en-US" sz="3600" dirty="0"/>
              <a:t>- 537BC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Ezra Return </a:t>
            </a:r>
            <a:r>
              <a:rPr lang="en-US" sz="3600" dirty="0"/>
              <a:t>- 458BC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--Ezra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--Religious Reform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7:1-10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7:25-26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10:1-3</a:t>
            </a:r>
          </a:p>
        </p:txBody>
      </p:sp>
    </p:spTree>
    <p:extLst>
      <p:ext uri="{BB962C8B-B14F-4D97-AF65-F5344CB8AC3E}">
        <p14:creationId xmlns:p14="http://schemas.microsoft.com/office/powerpoint/2010/main" val="982765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Returning Remnant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759154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Zerubbabel Return </a:t>
            </a:r>
            <a:r>
              <a:rPr lang="en-US" sz="3600" dirty="0"/>
              <a:t>- 537BC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Ezra Return </a:t>
            </a:r>
            <a:r>
              <a:rPr lang="en-US" sz="3600" dirty="0"/>
              <a:t>- 458BC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Nehemiah Return </a:t>
            </a:r>
            <a:r>
              <a:rPr lang="en-US" sz="3600" dirty="0"/>
              <a:t>- 445BC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--Nehemiah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--Jerusalem Wall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2:1-8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6:15</a:t>
            </a:r>
          </a:p>
        </p:txBody>
      </p:sp>
    </p:spTree>
    <p:extLst>
      <p:ext uri="{BB962C8B-B14F-4D97-AF65-F5344CB8AC3E}">
        <p14:creationId xmlns:p14="http://schemas.microsoft.com/office/powerpoint/2010/main" val="325580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Returning Remnant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742062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Zerubbabel Return </a:t>
            </a:r>
            <a:r>
              <a:rPr lang="en-US" sz="3600" dirty="0"/>
              <a:t>- 537BC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Ezra Return </a:t>
            </a:r>
            <a:r>
              <a:rPr lang="en-US" sz="3600" dirty="0"/>
              <a:t>- 458BC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Nehemiah Return </a:t>
            </a:r>
            <a:r>
              <a:rPr lang="en-US" sz="3600" dirty="0"/>
              <a:t>- 445BC</a:t>
            </a:r>
            <a:endParaRPr lang="en-US" sz="4000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Esther </a:t>
            </a:r>
            <a:r>
              <a:rPr lang="en-US" sz="3600" dirty="0"/>
              <a:t>- 475BC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6 and 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3:12-15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2:5-8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8:1-6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7:1-10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9:16-32</a:t>
            </a:r>
          </a:p>
        </p:txBody>
      </p:sp>
    </p:spTree>
    <p:extLst>
      <p:ext uri="{BB962C8B-B14F-4D97-AF65-F5344CB8AC3E}">
        <p14:creationId xmlns:p14="http://schemas.microsoft.com/office/powerpoint/2010/main" val="103334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54</TotalTime>
  <Words>527</Words>
  <Application>Microsoft Office PowerPoint</Application>
  <PresentationFormat>Widescreen</PresentationFormat>
  <Paragraphs>154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The Captivity And Return</vt:lpstr>
      <vt:lpstr>Jewish Dispensation</vt:lpstr>
      <vt:lpstr>Babylonian Captivity</vt:lpstr>
      <vt:lpstr>Babylonian Captivity</vt:lpstr>
      <vt:lpstr>Babylonian Captivity</vt:lpstr>
      <vt:lpstr>Returning Remnant</vt:lpstr>
      <vt:lpstr>Returning Remnant</vt:lpstr>
      <vt:lpstr>Returning Remnant</vt:lpstr>
      <vt:lpstr>Returning Remnant</vt:lpstr>
      <vt:lpstr>Returning Remnant</vt:lpstr>
      <vt:lpstr>Jewish Dispensation</vt:lpstr>
      <vt:lpstr>Silent Years</vt:lpstr>
      <vt:lpstr>World Empires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Captivity And Return</dc:title>
  <dc:creator>Dan Henderson</dc:creator>
  <cp:lastModifiedBy>Dan Henderson</cp:lastModifiedBy>
  <cp:revision>1</cp:revision>
  <dcterms:created xsi:type="dcterms:W3CDTF">2022-09-03T20:29:48Z</dcterms:created>
  <dcterms:modified xsi:type="dcterms:W3CDTF">2022-09-03T21:24:00Z</dcterms:modified>
</cp:coreProperties>
</file>