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Navigators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Destination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5:13–16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Mark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18:4–9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20:18–21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13:5–6</a:t>
            </a:r>
          </a:p>
        </p:txBody>
      </p:sp>
    </p:spTree>
    <p:extLst>
      <p:ext uri="{BB962C8B-B14F-4D97-AF65-F5344CB8AC3E}">
        <p14:creationId xmlns:p14="http://schemas.microsoft.com/office/powerpoint/2010/main" val="308765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Destination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5:13–16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Mark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Philippians 3:20–21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18:4–9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20:18–21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13:5–6</a:t>
            </a:r>
          </a:p>
        </p:txBody>
      </p:sp>
    </p:spTree>
    <p:extLst>
      <p:ext uri="{BB962C8B-B14F-4D97-AF65-F5344CB8AC3E}">
        <p14:creationId xmlns:p14="http://schemas.microsoft.com/office/powerpoint/2010/main" val="137832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Destination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Foresight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5:13–16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Mark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Philippians 3:20–21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18:4–9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20:18–21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13:5–6</a:t>
            </a:r>
          </a:p>
        </p:txBody>
      </p:sp>
    </p:spTree>
    <p:extLst>
      <p:ext uri="{BB962C8B-B14F-4D97-AF65-F5344CB8AC3E}">
        <p14:creationId xmlns:p14="http://schemas.microsoft.com/office/powerpoint/2010/main" val="290713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Destination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Foresight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Corrections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5:13–16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Mark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Philippians 3:20–21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Romans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18:4–9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20:18–21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13:5–6</a:t>
            </a:r>
          </a:p>
        </p:txBody>
      </p:sp>
    </p:spTree>
    <p:extLst>
      <p:ext uri="{BB962C8B-B14F-4D97-AF65-F5344CB8AC3E}">
        <p14:creationId xmlns:p14="http://schemas.microsoft.com/office/powerpoint/2010/main" val="330480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Destination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Foresight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Corrections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Remains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5:13–16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Mark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Philippians 3:20–21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Romans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18:4–9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Acts 20:18–21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13:5–6</a:t>
            </a:r>
          </a:p>
        </p:txBody>
      </p:sp>
    </p:spTree>
    <p:extLst>
      <p:ext uri="{BB962C8B-B14F-4D97-AF65-F5344CB8AC3E}">
        <p14:creationId xmlns:p14="http://schemas.microsoft.com/office/powerpoint/2010/main" val="117420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832" y="386698"/>
            <a:ext cx="9984336" cy="6084605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We need to help others know and follow God!</a:t>
            </a:r>
          </a:p>
        </p:txBody>
      </p:sp>
    </p:spTree>
    <p:extLst>
      <p:ext uri="{BB962C8B-B14F-4D97-AF65-F5344CB8AC3E}">
        <p14:creationId xmlns:p14="http://schemas.microsoft.com/office/powerpoint/2010/main" val="287044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142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Navigators</vt:lpstr>
      <vt:lpstr>We Help Others</vt:lpstr>
      <vt:lpstr>We Help Others</vt:lpstr>
      <vt:lpstr>We Help Others</vt:lpstr>
      <vt:lpstr>We Help Others</vt:lpstr>
      <vt:lpstr>We Help Others</vt:lpstr>
      <vt:lpstr>We Help Others</vt:lpstr>
      <vt:lpstr>We need to help others know and follow God!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Navigators</dc:title>
  <dc:creator>Dan Henderson</dc:creator>
  <cp:lastModifiedBy>Dan Henderson</cp:lastModifiedBy>
  <cp:revision>1</cp:revision>
  <dcterms:created xsi:type="dcterms:W3CDTF">2022-09-11T00:44:12Z</dcterms:created>
  <dcterms:modified xsi:type="dcterms:W3CDTF">2022-09-11T00:55:55Z</dcterms:modified>
</cp:coreProperties>
</file>