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3" r:id="rId4"/>
    <p:sldId id="264" r:id="rId5"/>
    <p:sldId id="265" r:id="rId6"/>
    <p:sldId id="266" r:id="rId7"/>
    <p:sldId id="267" r:id="rId8"/>
    <p:sldId id="26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56" d="100"/>
          <a:sy n="56" d="100"/>
        </p:scale>
        <p:origin x="36" y="98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9/10/2022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Navigators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Matthew 5:13-16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We Help Others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4:19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5:13–16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Mark 16:15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We Help Others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Destination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>
                    <a:lumMod val="50000"/>
                  </a:schemeClr>
                </a:solidFill>
              </a:rPr>
              <a:t>Matthew 4:19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>
                    <a:lumMod val="50000"/>
                  </a:schemeClr>
                </a:solidFill>
              </a:rPr>
              <a:t>Matthew 5:13–16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>
                    <a:lumMod val="50000"/>
                  </a:schemeClr>
                </a:solidFill>
              </a:rPr>
              <a:t>Mark 16:15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3:20–21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14:6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14:13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18:4–9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20:18–21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13:5–6</a:t>
            </a:r>
          </a:p>
        </p:txBody>
      </p:sp>
    </p:spTree>
    <p:extLst>
      <p:ext uri="{BB962C8B-B14F-4D97-AF65-F5344CB8AC3E}">
        <p14:creationId xmlns:p14="http://schemas.microsoft.com/office/powerpoint/2010/main" val="3087650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We Help Others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Destination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Course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>
                    <a:lumMod val="50000"/>
                  </a:schemeClr>
                </a:solidFill>
              </a:rPr>
              <a:t>Matthew 4:19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>
                    <a:lumMod val="50000"/>
                  </a:schemeClr>
                </a:solidFill>
              </a:rPr>
              <a:t>Matthew 5:13–16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>
                    <a:lumMod val="50000"/>
                  </a:schemeClr>
                </a:solidFill>
              </a:rPr>
              <a:t>Mark 16:15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>
                    <a:lumMod val="50000"/>
                  </a:schemeClr>
                </a:solidFill>
              </a:rPr>
              <a:t>Philippians 3:20–21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14:6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14:13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18:4–9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20:18–21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13:5–6</a:t>
            </a:r>
          </a:p>
        </p:txBody>
      </p:sp>
    </p:spTree>
    <p:extLst>
      <p:ext uri="{BB962C8B-B14F-4D97-AF65-F5344CB8AC3E}">
        <p14:creationId xmlns:p14="http://schemas.microsoft.com/office/powerpoint/2010/main" val="137832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We Help Others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Destination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Course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Foresight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>
                    <a:lumMod val="50000"/>
                  </a:schemeClr>
                </a:solidFill>
              </a:rPr>
              <a:t>Matthew 4:19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>
                    <a:lumMod val="50000"/>
                  </a:schemeClr>
                </a:solidFill>
              </a:rPr>
              <a:t>Matthew 5:13–16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>
                    <a:lumMod val="50000"/>
                  </a:schemeClr>
                </a:solidFill>
              </a:rPr>
              <a:t>Mark 16:15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>
                    <a:lumMod val="50000"/>
                  </a:schemeClr>
                </a:solidFill>
              </a:rPr>
              <a:t>Philippians 3:20–21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>
                    <a:lumMod val="50000"/>
                  </a:schemeClr>
                </a:solidFill>
              </a:rPr>
              <a:t>John 14:6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14:13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18:4–9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20:18–21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13:5–6</a:t>
            </a:r>
          </a:p>
        </p:txBody>
      </p:sp>
    </p:spTree>
    <p:extLst>
      <p:ext uri="{BB962C8B-B14F-4D97-AF65-F5344CB8AC3E}">
        <p14:creationId xmlns:p14="http://schemas.microsoft.com/office/powerpoint/2010/main" val="2907137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We Help Others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Destination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Course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Foresight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Corrections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>
                    <a:lumMod val="50000"/>
                  </a:schemeClr>
                </a:solidFill>
              </a:rPr>
              <a:t>Matthew 4:19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>
                    <a:lumMod val="50000"/>
                  </a:schemeClr>
                </a:solidFill>
              </a:rPr>
              <a:t>Matthew 5:13–16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>
                    <a:lumMod val="50000"/>
                  </a:schemeClr>
                </a:solidFill>
              </a:rPr>
              <a:t>Mark 16:15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>
                    <a:lumMod val="50000"/>
                  </a:schemeClr>
                </a:solidFill>
              </a:rPr>
              <a:t>Philippians 3:20–21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>
                    <a:lumMod val="50000"/>
                  </a:schemeClr>
                </a:solidFill>
              </a:rPr>
              <a:t>John 14:6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>
                    <a:lumMod val="50000"/>
                  </a:schemeClr>
                </a:solidFill>
              </a:rPr>
              <a:t>Romans 14:13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>
                    <a:lumMod val="50000"/>
                  </a:schemeClr>
                </a:solidFill>
              </a:rPr>
              <a:t>Matthew 18:4–9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20:18–21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13:5–6</a:t>
            </a:r>
          </a:p>
        </p:txBody>
      </p:sp>
    </p:spTree>
    <p:extLst>
      <p:ext uri="{BB962C8B-B14F-4D97-AF65-F5344CB8AC3E}">
        <p14:creationId xmlns:p14="http://schemas.microsoft.com/office/powerpoint/2010/main" val="3304805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We Help Others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Destination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Course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Foresight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Corrections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Remains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>
                    <a:lumMod val="50000"/>
                  </a:schemeClr>
                </a:solidFill>
              </a:rPr>
              <a:t>Matthew 4:19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>
                    <a:lumMod val="50000"/>
                  </a:schemeClr>
                </a:solidFill>
              </a:rPr>
              <a:t>Matthew 5:13–16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>
                    <a:lumMod val="50000"/>
                  </a:schemeClr>
                </a:solidFill>
              </a:rPr>
              <a:t>Mark 16:15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>
                    <a:lumMod val="50000"/>
                  </a:schemeClr>
                </a:solidFill>
              </a:rPr>
              <a:t>Philippians 3:20–21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>
                    <a:lumMod val="50000"/>
                  </a:schemeClr>
                </a:solidFill>
              </a:rPr>
              <a:t>John 14:6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>
                    <a:lumMod val="50000"/>
                  </a:schemeClr>
                </a:solidFill>
              </a:rPr>
              <a:t>Romans 14:13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>
                    <a:lumMod val="50000"/>
                  </a:schemeClr>
                </a:solidFill>
              </a:rPr>
              <a:t>Matthew 18:4–9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>
                    <a:lumMod val="50000"/>
                  </a:schemeClr>
                </a:solidFill>
              </a:rPr>
              <a:t>Acts 20:18–21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13:5–6</a:t>
            </a:r>
          </a:p>
        </p:txBody>
      </p:sp>
    </p:spTree>
    <p:extLst>
      <p:ext uri="{BB962C8B-B14F-4D97-AF65-F5344CB8AC3E}">
        <p14:creationId xmlns:p14="http://schemas.microsoft.com/office/powerpoint/2010/main" val="1174208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3832" y="386698"/>
            <a:ext cx="9984336" cy="6084605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We need to help others know and follow God!</a:t>
            </a:r>
          </a:p>
        </p:txBody>
      </p:sp>
    </p:spTree>
    <p:extLst>
      <p:ext uri="{BB962C8B-B14F-4D97-AF65-F5344CB8AC3E}">
        <p14:creationId xmlns:p14="http://schemas.microsoft.com/office/powerpoint/2010/main" val="28704488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11</TotalTime>
  <Words>142</Words>
  <Application>Microsoft Office PowerPoint</Application>
  <PresentationFormat>Widescreen</PresentationFormat>
  <Paragraphs>72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Navigators</vt:lpstr>
      <vt:lpstr>We Help Others</vt:lpstr>
      <vt:lpstr>We Help Others</vt:lpstr>
      <vt:lpstr>We Help Others</vt:lpstr>
      <vt:lpstr>We Help Others</vt:lpstr>
      <vt:lpstr>We Help Others</vt:lpstr>
      <vt:lpstr>We Help Others</vt:lpstr>
      <vt:lpstr>We need to help others know and follow God!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Navigators</dc:title>
  <dc:creator>Dan Henderson</dc:creator>
  <cp:lastModifiedBy>Dan Henderson</cp:lastModifiedBy>
  <cp:revision>1</cp:revision>
  <dcterms:created xsi:type="dcterms:W3CDTF">2022-09-11T00:44:12Z</dcterms:created>
  <dcterms:modified xsi:type="dcterms:W3CDTF">2022-09-11T00:55:55Z</dcterms:modified>
</cp:coreProperties>
</file>