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10/8/2022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736"/>
            <a:ext cx="9144000" cy="327922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Blessings Of Citizenship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5:11-12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Worth The Struggle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Inheritance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Filled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Mercy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God’s Presence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10:28-30</a:t>
            </a:r>
          </a:p>
        </p:txBody>
      </p:sp>
    </p:spTree>
    <p:extLst>
      <p:ext uri="{BB962C8B-B14F-4D97-AF65-F5344CB8AC3E}">
        <p14:creationId xmlns:p14="http://schemas.microsoft.com/office/powerpoint/2010/main" val="3175045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323" y="365125"/>
            <a:ext cx="10835355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Good News Of The Kingdom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Blessed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6:22-23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16:18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21-22</a:t>
            </a:r>
          </a:p>
        </p:txBody>
      </p:sp>
    </p:spTree>
    <p:extLst>
      <p:ext uri="{BB962C8B-B14F-4D97-AF65-F5344CB8AC3E}">
        <p14:creationId xmlns:p14="http://schemas.microsoft.com/office/powerpoint/2010/main" val="252944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1:3-5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21:1-4</a:t>
            </a:r>
          </a:p>
        </p:txBody>
      </p:sp>
    </p:spTree>
    <p:extLst>
      <p:ext uri="{BB962C8B-B14F-4D97-AF65-F5344CB8AC3E}">
        <p14:creationId xmlns:p14="http://schemas.microsoft.com/office/powerpoint/2010/main" val="1563586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Inheritance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5:19–6:2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37:1-11,16-29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3:10-13</a:t>
            </a:r>
          </a:p>
        </p:txBody>
      </p:sp>
    </p:spTree>
    <p:extLst>
      <p:ext uri="{BB962C8B-B14F-4D97-AF65-F5344CB8AC3E}">
        <p14:creationId xmlns:p14="http://schemas.microsoft.com/office/powerpoint/2010/main" val="387914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Inheritance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Filled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19:5-9</a:t>
            </a:r>
          </a:p>
        </p:txBody>
      </p:sp>
    </p:spTree>
    <p:extLst>
      <p:ext uri="{BB962C8B-B14F-4D97-AF65-F5344CB8AC3E}">
        <p14:creationId xmlns:p14="http://schemas.microsoft.com/office/powerpoint/2010/main" val="202436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Inheritance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Filled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Mercy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5:9</a:t>
            </a:r>
          </a:p>
        </p:txBody>
      </p:sp>
    </p:spTree>
    <p:extLst>
      <p:ext uri="{BB962C8B-B14F-4D97-AF65-F5344CB8AC3E}">
        <p14:creationId xmlns:p14="http://schemas.microsoft.com/office/powerpoint/2010/main" val="92912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Inheritance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Filled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Mercy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God’s Presence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21:5-7</a:t>
            </a:r>
          </a:p>
        </p:txBody>
      </p:sp>
    </p:spTree>
    <p:extLst>
      <p:ext uri="{BB962C8B-B14F-4D97-AF65-F5344CB8AC3E}">
        <p14:creationId xmlns:p14="http://schemas.microsoft.com/office/powerpoint/2010/main" val="802847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Present &amp; Future Blessings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b="1" dirty="0"/>
              <a:t>The Kingdom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Comfort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Inheritance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Filled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Mercy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>
                <a:solidFill>
                  <a:schemeClr val="tx1">
                    <a:lumMod val="85000"/>
                  </a:schemeClr>
                </a:solidFill>
              </a:rPr>
              <a:t>God’s Presence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14:21-22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1:8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22:12</a:t>
            </a:r>
          </a:p>
        </p:txBody>
      </p:sp>
    </p:spTree>
    <p:extLst>
      <p:ext uri="{BB962C8B-B14F-4D97-AF65-F5344CB8AC3E}">
        <p14:creationId xmlns:p14="http://schemas.microsoft.com/office/powerpoint/2010/main" val="3728564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162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Blessings Of Citizenship</vt:lpstr>
      <vt:lpstr>Good News Of The Kingdom </vt:lpstr>
      <vt:lpstr>Present &amp; Future Blessings</vt:lpstr>
      <vt:lpstr>Present &amp; Future Blessings</vt:lpstr>
      <vt:lpstr>Present &amp; Future Blessings</vt:lpstr>
      <vt:lpstr>Present &amp; Future Blessings</vt:lpstr>
      <vt:lpstr>Present &amp; Future Blessings</vt:lpstr>
      <vt:lpstr>Present &amp; Future Blessings</vt:lpstr>
      <vt:lpstr>Present &amp; Future Blessings</vt:lpstr>
      <vt:lpstr>Worth The Struggle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Blessings Of Citizenship</dc:title>
  <dc:creator>Dan Henderson</dc:creator>
  <cp:lastModifiedBy>Dan Henderson</cp:lastModifiedBy>
  <cp:revision>1</cp:revision>
  <dcterms:created xsi:type="dcterms:W3CDTF">2022-10-09T00:28:41Z</dcterms:created>
  <dcterms:modified xsi:type="dcterms:W3CDTF">2022-10-09T00:41:37Z</dcterms:modified>
</cp:coreProperties>
</file>