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185" y="333286"/>
            <a:ext cx="10505630" cy="3176677"/>
          </a:xfrm>
        </p:spPr>
        <p:txBody>
          <a:bodyPr anchor="ctr" anchorCtr="1">
            <a:normAutofit fontScale="90000"/>
          </a:bodyPr>
          <a:lstStyle/>
          <a:p>
            <a:r>
              <a:rPr lang="en-US" sz="9600" dirty="0"/>
              <a:t>Christian Dispensation – The Church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1:1-10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80829"/>
            <a:ext cx="5257800" cy="39120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Cornelius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Judaizing Teachers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Spiritual Gifts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792" y="1825625"/>
            <a:ext cx="536319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9:6-13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16:17-20; Hebrews 2:3-4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8:14-18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13:8-13</a:t>
            </a:r>
          </a:p>
        </p:txBody>
      </p:sp>
    </p:spTree>
    <p:extLst>
      <p:ext uri="{BB962C8B-B14F-4D97-AF65-F5344CB8AC3E}">
        <p14:creationId xmlns:p14="http://schemas.microsoft.com/office/powerpoint/2010/main" val="41454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Time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690687"/>
            <a:ext cx="10801173" cy="50775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The – Unique, Unified, Uniform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4"/>
                </a:solidFill>
              </a:rPr>
              <a:t>1Peter 2:10-12; Galatians 3:28-29; Ephesians 4:3-6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Church – Penitent, Baptized, Faithful Believers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4"/>
                </a:solidFill>
              </a:rPr>
              <a:t>John 20:30-31; Acts 3:19; 26:20; 1Corinthians 12:13; 15:58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Of – Originated, Purchased, Possessed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4"/>
                </a:solidFill>
              </a:rPr>
              <a:t>Matthew 16:16-18; Ephesians 1:5-8; Ephesians 1:22-23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Christ – Proved, Fulfilled, Raised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4"/>
                </a:solidFill>
              </a:rPr>
              <a:t>Acts 2:22-23; Acts 2:24-28; Acts 2:29-32; Acts 2:33-41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571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Time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67323"/>
            <a:ext cx="10801173" cy="43255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Foretold In The Gospels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4"/>
                </a:solidFill>
              </a:rPr>
              <a:t>Matthew 3:1-2; Matthew 4:17; Matthew 16:16-20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Fulfilled In The Book Of Acts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4"/>
                </a:solidFill>
              </a:rPr>
              <a:t>Acts 1:6-8; Acts 2:1-4,33-37,41,47; Acts 9:31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Fortified In The Epistles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4"/>
                </a:solidFill>
              </a:rPr>
              <a:t>Ephesians 3:8-21; Colossians 1:13-17; Hebrews 12:18-29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181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Luke ~63 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16:10-17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28:30-31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Luke ~63 AD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Outline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667250"/>
          </a:xfrm>
        </p:spPr>
        <p:txBody>
          <a:bodyPr anchor="b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3 Locations Acts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1-7 – Jerusalem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8-12 – Judea and Samaria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13-28 – The Earth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2 Characters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1-12 – The Apostle Peter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13-28 – The Apostle Paul</a:t>
            </a:r>
          </a:p>
        </p:txBody>
      </p:sp>
    </p:spTree>
    <p:extLst>
      <p:ext uri="{BB962C8B-B14F-4D97-AF65-F5344CB8AC3E}">
        <p14:creationId xmlns:p14="http://schemas.microsoft.com/office/powerpoint/2010/main" val="185079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Luke ~63 AD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Outline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Relation to the rest of the New Testament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Confirm &amp; Explain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2:11-12,33; 14:3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2:36-41</a:t>
            </a:r>
          </a:p>
        </p:txBody>
      </p:sp>
    </p:spTree>
    <p:extLst>
      <p:ext uri="{BB962C8B-B14F-4D97-AF65-F5344CB8AC3E}">
        <p14:creationId xmlns:p14="http://schemas.microsoft.com/office/powerpoint/2010/main" val="230563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Luke ~63 AD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Outline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Relation to the rest of the New Testament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Divine Commentary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24:48-49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14:26;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1:1-8; 2:43; 5:12</a:t>
            </a:r>
          </a:p>
        </p:txBody>
      </p:sp>
    </p:spTree>
    <p:extLst>
      <p:ext uri="{BB962C8B-B14F-4D97-AF65-F5344CB8AC3E}">
        <p14:creationId xmlns:p14="http://schemas.microsoft.com/office/powerpoint/2010/main" val="62218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Luke ~63 AD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Outline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Relation to the rest of the New Testament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Background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- Acts 17:1-10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- Acts 19:19-20</a:t>
            </a:r>
          </a:p>
        </p:txBody>
      </p:sp>
    </p:spTree>
    <p:extLst>
      <p:ext uri="{BB962C8B-B14F-4D97-AF65-F5344CB8AC3E}">
        <p14:creationId xmlns:p14="http://schemas.microsoft.com/office/powerpoint/2010/main" val="92248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Luke ~63 AD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Outline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Relation to the rest of the New Testament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Vital Information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2398" y="1825625"/>
            <a:ext cx="6183594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2:22-36; 3:12-26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2:36-41; 8:35-40; 22:16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8:1-8; 9:31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2:45; 4:32-35; 11:27-30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2:42;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11:30; 14:23; 15:2,22; 20:17-35</a:t>
            </a:r>
          </a:p>
        </p:txBody>
      </p:sp>
    </p:spTree>
    <p:extLst>
      <p:ext uri="{BB962C8B-B14F-4D97-AF65-F5344CB8AC3E}">
        <p14:creationId xmlns:p14="http://schemas.microsoft.com/office/powerpoint/2010/main" val="176731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36</TotalTime>
  <Words>362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Christian Dispensation – The Church of Christ</vt:lpstr>
      <vt:lpstr>The Time of The Church</vt:lpstr>
      <vt:lpstr>The Time of The Church</vt:lpstr>
      <vt:lpstr>The Book Of Acts</vt:lpstr>
      <vt:lpstr>The Book Of Acts</vt:lpstr>
      <vt:lpstr>The Book Of Acts</vt:lpstr>
      <vt:lpstr>The Book Of Acts</vt:lpstr>
      <vt:lpstr>The Book Of Acts</vt:lpstr>
      <vt:lpstr>The Book Of Acts</vt:lpstr>
      <vt:lpstr>The Book Of 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Dispensation – The Church of Christ</dc:title>
  <dc:creator>Dan Henderson</dc:creator>
  <cp:lastModifiedBy>Dan Henderson</cp:lastModifiedBy>
  <cp:revision>1</cp:revision>
  <dcterms:created xsi:type="dcterms:W3CDTF">2022-10-22T23:58:55Z</dcterms:created>
  <dcterms:modified xsi:type="dcterms:W3CDTF">2022-10-23T00:35:22Z</dcterms:modified>
</cp:coreProperties>
</file>