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1" r:id="rId5"/>
    <p:sldId id="264" r:id="rId6"/>
    <p:sldId id="265" r:id="rId7"/>
    <p:sldId id="266" r:id="rId8"/>
    <p:sldId id="267" r:id="rId9"/>
    <p:sldId id="268" r:id="rId10"/>
    <p:sldId id="26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9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3185" y="333286"/>
            <a:ext cx="10505630" cy="3176677"/>
          </a:xfrm>
        </p:spPr>
        <p:txBody>
          <a:bodyPr anchor="ctr" anchorCtr="1">
            <a:normAutofit fontScale="90000"/>
          </a:bodyPr>
          <a:lstStyle/>
          <a:p>
            <a:r>
              <a:rPr lang="en-US" sz="9600" dirty="0"/>
              <a:t>Christian Dispensation – The Church of Christ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Acts 1:1-10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Book Of 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580829"/>
            <a:ext cx="5257800" cy="391204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Cornelius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Judaizing Teachers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Spiritual Gifts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2792" y="1825625"/>
            <a:ext cx="5363199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9:6-13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5:4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16:17-20; Hebrews 2:3-4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8:14-18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13:8-13</a:t>
            </a:r>
          </a:p>
        </p:txBody>
      </p:sp>
    </p:spTree>
    <p:extLst>
      <p:ext uri="{BB962C8B-B14F-4D97-AF65-F5344CB8AC3E}">
        <p14:creationId xmlns:p14="http://schemas.microsoft.com/office/powerpoint/2010/main" val="414541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Time of The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8" y="1690687"/>
            <a:ext cx="10801173" cy="507758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/>
              <a:t>The – Unique, Unified, Uniform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/>
              <a:t>	</a:t>
            </a:r>
            <a:r>
              <a:rPr lang="en-US" sz="3200" dirty="0">
                <a:solidFill>
                  <a:schemeClr val="accent4"/>
                </a:solidFill>
              </a:rPr>
              <a:t>1Peter 2:10-12; Galatians 3:28-29; Ephesians 4:3-6</a:t>
            </a:r>
            <a:endParaRPr lang="en-US" sz="3200" dirty="0"/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Church – Penitent, Baptized, Faithful Believers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/>
              <a:t>	</a:t>
            </a:r>
            <a:r>
              <a:rPr lang="en-US" sz="3200" dirty="0">
                <a:solidFill>
                  <a:schemeClr val="accent4"/>
                </a:solidFill>
              </a:rPr>
              <a:t>John 20:30-31; Acts 3:19; 26:20; 1Corinthians 12:13; 15:58</a:t>
            </a:r>
            <a:endParaRPr lang="en-US" sz="3200" dirty="0"/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Of – Originated, Purchased, Possessed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/>
              <a:t>	</a:t>
            </a:r>
            <a:r>
              <a:rPr lang="en-US" sz="3200" dirty="0">
                <a:solidFill>
                  <a:schemeClr val="accent4"/>
                </a:solidFill>
              </a:rPr>
              <a:t>Matthew 16:16-18; Ephesians 1:5-8; Ephesians 1:22-23</a:t>
            </a:r>
            <a:endParaRPr lang="en-US" sz="3200" dirty="0"/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Christ – Proved, Fulfilled, Raised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/>
              <a:t>	</a:t>
            </a:r>
            <a:r>
              <a:rPr lang="en-US" sz="3200" dirty="0">
                <a:solidFill>
                  <a:schemeClr val="accent4"/>
                </a:solidFill>
              </a:rPr>
              <a:t>Acts 2:22-23; Acts 2:24-28; Acts 2:29-32; Acts 2:33-41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75717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Time of The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67323"/>
            <a:ext cx="10801173" cy="432555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/>
              <a:t>Foretold In The Gospels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/>
              <a:t>	</a:t>
            </a:r>
            <a:r>
              <a:rPr lang="en-US" sz="3200" dirty="0">
                <a:solidFill>
                  <a:schemeClr val="accent4"/>
                </a:solidFill>
              </a:rPr>
              <a:t>Matthew 3:1-2; Matthew 4:17; Matthew 16:16-20</a:t>
            </a:r>
            <a:endParaRPr lang="en-US" sz="3200" dirty="0"/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Fulfilled In The Book Of Acts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/>
              <a:t>	</a:t>
            </a:r>
            <a:r>
              <a:rPr lang="en-US" sz="3200" dirty="0">
                <a:solidFill>
                  <a:schemeClr val="accent4"/>
                </a:solidFill>
              </a:rPr>
              <a:t>Acts 1:6-8; Acts 2:1-4,33-37,41,47; Acts 9:31</a:t>
            </a:r>
            <a:endParaRPr lang="en-US" sz="3200" dirty="0"/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Fortified In The Epistles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/>
              <a:t>	</a:t>
            </a:r>
            <a:r>
              <a:rPr lang="en-US" sz="3200" dirty="0">
                <a:solidFill>
                  <a:schemeClr val="accent4"/>
                </a:solidFill>
              </a:rPr>
              <a:t>Ephesians 3:8-21; Colossians 1:13-17; Hebrews 12:18-29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81813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Book Of 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Luke ~63 AD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1:1-4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16:10-17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4:14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4:11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28:30-31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Book Of 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Luke ~63 AD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Outline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825625"/>
            <a:ext cx="5257800" cy="4667250"/>
          </a:xfrm>
        </p:spPr>
        <p:txBody>
          <a:bodyPr anchor="b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/>
              <a:t>3 Locations Acts 1:8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1-7 – Jerusalem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8-12 – Judea and Samaria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13-28 – The Earth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/>
              <a:t>2 Characters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1-12 – The Apostle Peter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13-28 – The Apostle Paul</a:t>
            </a:r>
          </a:p>
        </p:txBody>
      </p:sp>
    </p:spTree>
    <p:extLst>
      <p:ext uri="{BB962C8B-B14F-4D97-AF65-F5344CB8AC3E}">
        <p14:creationId xmlns:p14="http://schemas.microsoft.com/office/powerpoint/2010/main" val="1850791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Book Of 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Luke ~63 AD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Outline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Relation to the rest of the New Testament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	Confirm &amp; Explain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2:11-12,33; 14:3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28:18-20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2:36-41</a:t>
            </a:r>
          </a:p>
        </p:txBody>
      </p:sp>
    </p:spTree>
    <p:extLst>
      <p:ext uri="{BB962C8B-B14F-4D97-AF65-F5344CB8AC3E}">
        <p14:creationId xmlns:p14="http://schemas.microsoft.com/office/powerpoint/2010/main" val="2305635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Book Of 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2578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Luke ~63 AD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Outline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Relation to the rest of the New Testament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	Divine Commentary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24:48-49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14:26; 16:13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1:1-8; 2:43; 5:12</a:t>
            </a:r>
          </a:p>
        </p:txBody>
      </p:sp>
    </p:spTree>
    <p:extLst>
      <p:ext uri="{BB962C8B-B14F-4D97-AF65-F5344CB8AC3E}">
        <p14:creationId xmlns:p14="http://schemas.microsoft.com/office/powerpoint/2010/main" val="622187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Book Of 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2578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Luke ~63 AD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Outline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Relation to the rest of the New Testament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	Background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- Acts 17:1-10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- Acts 19:19-20</a:t>
            </a:r>
          </a:p>
        </p:txBody>
      </p:sp>
    </p:spTree>
    <p:extLst>
      <p:ext uri="{BB962C8B-B14F-4D97-AF65-F5344CB8AC3E}">
        <p14:creationId xmlns:p14="http://schemas.microsoft.com/office/powerpoint/2010/main" val="922489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Book Of 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2578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Luke ~63 AD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Outline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Relation to the rest of the New Testament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	Vital Information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92398" y="1825625"/>
            <a:ext cx="6183594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2:22-36; 3:12-26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2:36-41; 8:35-40; 22:16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8:1-8; 9:31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2:45; 4:32-35; 11:27-30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2:42; 20:7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11:30; 14:23; 15:2,22; 20:17-35</a:t>
            </a:r>
          </a:p>
        </p:txBody>
      </p:sp>
    </p:spTree>
    <p:extLst>
      <p:ext uri="{BB962C8B-B14F-4D97-AF65-F5344CB8AC3E}">
        <p14:creationId xmlns:p14="http://schemas.microsoft.com/office/powerpoint/2010/main" val="1767315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36</TotalTime>
  <Words>362</Words>
  <Application>Microsoft Office PowerPoint</Application>
  <PresentationFormat>Widescreen</PresentationFormat>
  <Paragraphs>82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Christian Dispensation – The Church of Christ</vt:lpstr>
      <vt:lpstr>The Time of The Church</vt:lpstr>
      <vt:lpstr>The Time of The Church</vt:lpstr>
      <vt:lpstr>The Book Of Acts</vt:lpstr>
      <vt:lpstr>The Book Of Acts</vt:lpstr>
      <vt:lpstr>The Book Of Acts</vt:lpstr>
      <vt:lpstr>The Book Of Acts</vt:lpstr>
      <vt:lpstr>The Book Of Acts</vt:lpstr>
      <vt:lpstr>The Book Of Acts</vt:lpstr>
      <vt:lpstr>The Book Of Acts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Christian Dispensation – The Church of Christ</dc:title>
  <dc:creator>Dan Henderson</dc:creator>
  <cp:lastModifiedBy>Dan Henderson</cp:lastModifiedBy>
  <cp:revision>1</cp:revision>
  <dcterms:created xsi:type="dcterms:W3CDTF">2022-10-22T23:58:55Z</dcterms:created>
  <dcterms:modified xsi:type="dcterms:W3CDTF">2022-10-23T00:35:22Z</dcterms:modified>
</cp:coreProperties>
</file>