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8" r:id="rId6"/>
    <p:sldId id="267" r:id="rId7"/>
    <p:sldId id="266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79D250B4-34D6-4813-AFBD-FA803382CACC}"/>
    <pc:docChg chg="undo custSel addSld delSld modSld">
      <pc:chgData name="Dan Henderson" userId="6e2e7b28a05f6ab1" providerId="LiveId" clId="{79D250B4-34D6-4813-AFBD-FA803382CACC}" dt="2022-09-29T23:35:35.401" v="424" actId="20577"/>
      <pc:docMkLst>
        <pc:docMk/>
      </pc:docMkLst>
      <pc:sldChg chg="modSp mod">
        <pc:chgData name="Dan Henderson" userId="6e2e7b28a05f6ab1" providerId="LiveId" clId="{79D250B4-34D6-4813-AFBD-FA803382CACC}" dt="2022-09-29T23:11:12.608" v="7" actId="12788"/>
        <pc:sldMkLst>
          <pc:docMk/>
          <pc:sldMk cId="1890398884" sldId="256"/>
        </pc:sldMkLst>
        <pc:spChg chg="mod">
          <ac:chgData name="Dan Henderson" userId="6e2e7b28a05f6ab1" providerId="LiveId" clId="{79D250B4-34D6-4813-AFBD-FA803382CACC}" dt="2022-09-29T23:11:12.608" v="7" actId="12788"/>
          <ac:spMkLst>
            <pc:docMk/>
            <pc:sldMk cId="1890398884" sldId="256"/>
            <ac:spMk id="2" creationId="{CFB60702-3814-43A3-88CE-3E02DF6A84F5}"/>
          </ac:spMkLst>
        </pc:spChg>
      </pc:sldChg>
      <pc:sldChg chg="modSp add mod">
        <pc:chgData name="Dan Henderson" userId="6e2e7b28a05f6ab1" providerId="LiveId" clId="{79D250B4-34D6-4813-AFBD-FA803382CACC}" dt="2022-09-29T23:35:35.401" v="424" actId="20577"/>
        <pc:sldMkLst>
          <pc:docMk/>
          <pc:sldMk cId="2470258077" sldId="263"/>
        </pc:sldMkLst>
        <pc:spChg chg="mod">
          <ac:chgData name="Dan Henderson" userId="6e2e7b28a05f6ab1" providerId="LiveId" clId="{79D250B4-34D6-4813-AFBD-FA803382CACC}" dt="2022-09-29T23:30:04.915" v="399" actId="20577"/>
          <ac:spMkLst>
            <pc:docMk/>
            <pc:sldMk cId="2470258077" sldId="263"/>
            <ac:spMk id="2" creationId="{39BB0697-03D4-45DA-BDDA-CFF426DAACF8}"/>
          </ac:spMkLst>
        </pc:spChg>
        <pc:spChg chg="mod">
          <ac:chgData name="Dan Henderson" userId="6e2e7b28a05f6ab1" providerId="LiveId" clId="{79D250B4-34D6-4813-AFBD-FA803382CACC}" dt="2022-09-29T23:35:35.401" v="424" actId="20577"/>
          <ac:spMkLst>
            <pc:docMk/>
            <pc:sldMk cId="2470258077" sldId="263"/>
            <ac:spMk id="3" creationId="{A8C5111B-3F80-4284-A164-5A5EE45D9BBD}"/>
          </ac:spMkLst>
        </pc:spChg>
        <pc:spChg chg="mod">
          <ac:chgData name="Dan Henderson" userId="6e2e7b28a05f6ab1" providerId="LiveId" clId="{79D250B4-34D6-4813-AFBD-FA803382CACC}" dt="2022-09-29T23:30:42.590" v="400"/>
          <ac:spMkLst>
            <pc:docMk/>
            <pc:sldMk cId="2470258077" sldId="263"/>
            <ac:spMk id="4" creationId="{DEEC86C5-B68D-4489-AD61-CE7F055938D2}"/>
          </ac:spMkLst>
        </pc:spChg>
      </pc:sldChg>
      <pc:sldChg chg="modSp add mod">
        <pc:chgData name="Dan Henderson" userId="6e2e7b28a05f6ab1" providerId="LiveId" clId="{79D250B4-34D6-4813-AFBD-FA803382CACC}" dt="2022-09-29T23:20:39.571" v="177" actId="6549"/>
        <pc:sldMkLst>
          <pc:docMk/>
          <pc:sldMk cId="46551811" sldId="264"/>
        </pc:sldMkLst>
        <pc:spChg chg="mod">
          <ac:chgData name="Dan Henderson" userId="6e2e7b28a05f6ab1" providerId="LiveId" clId="{79D250B4-34D6-4813-AFBD-FA803382CACC}" dt="2022-09-29T23:20:39.571" v="177" actId="6549"/>
          <ac:spMkLst>
            <pc:docMk/>
            <pc:sldMk cId="46551811" sldId="264"/>
            <ac:spMk id="3" creationId="{A8C5111B-3F80-4284-A164-5A5EE45D9BBD}"/>
          </ac:spMkLst>
        </pc:spChg>
        <pc:spChg chg="mod">
          <ac:chgData name="Dan Henderson" userId="6e2e7b28a05f6ab1" providerId="LiveId" clId="{79D250B4-34D6-4813-AFBD-FA803382CACC}" dt="2022-09-29T23:20:24.303" v="174"/>
          <ac:spMkLst>
            <pc:docMk/>
            <pc:sldMk cId="46551811" sldId="264"/>
            <ac:spMk id="4" creationId="{DEEC86C5-B68D-4489-AD61-CE7F055938D2}"/>
          </ac:spMkLst>
        </pc:spChg>
      </pc:sldChg>
      <pc:sldChg chg="modSp add mod">
        <pc:chgData name="Dan Henderson" userId="6e2e7b28a05f6ab1" providerId="LiveId" clId="{79D250B4-34D6-4813-AFBD-FA803382CACC}" dt="2022-09-29T23:21:31.523" v="188"/>
        <pc:sldMkLst>
          <pc:docMk/>
          <pc:sldMk cId="730480978" sldId="265"/>
        </pc:sldMkLst>
        <pc:spChg chg="mod">
          <ac:chgData name="Dan Henderson" userId="6e2e7b28a05f6ab1" providerId="LiveId" clId="{79D250B4-34D6-4813-AFBD-FA803382CACC}" dt="2022-09-29T23:21:31.523" v="188"/>
          <ac:spMkLst>
            <pc:docMk/>
            <pc:sldMk cId="730480978" sldId="265"/>
            <ac:spMk id="4" creationId="{DEEC86C5-B68D-4489-AD61-CE7F055938D2}"/>
          </ac:spMkLst>
        </pc:spChg>
      </pc:sldChg>
      <pc:sldChg chg="add">
        <pc:chgData name="Dan Henderson" userId="6e2e7b28a05f6ab1" providerId="LiveId" clId="{79D250B4-34D6-4813-AFBD-FA803382CACC}" dt="2022-09-29T23:21:53.887" v="189" actId="2890"/>
        <pc:sldMkLst>
          <pc:docMk/>
          <pc:sldMk cId="2893186893" sldId="266"/>
        </pc:sldMkLst>
      </pc:sldChg>
      <pc:sldChg chg="modSp add mod">
        <pc:chgData name="Dan Henderson" userId="6e2e7b28a05f6ab1" providerId="LiveId" clId="{79D250B4-34D6-4813-AFBD-FA803382CACC}" dt="2022-09-29T23:35:06.867" v="405"/>
        <pc:sldMkLst>
          <pc:docMk/>
          <pc:sldMk cId="1810413143" sldId="267"/>
        </pc:sldMkLst>
        <pc:spChg chg="mod">
          <ac:chgData name="Dan Henderson" userId="6e2e7b28a05f6ab1" providerId="LiveId" clId="{79D250B4-34D6-4813-AFBD-FA803382CACC}" dt="2022-09-29T23:35:06.867" v="405"/>
          <ac:spMkLst>
            <pc:docMk/>
            <pc:sldMk cId="1810413143" sldId="267"/>
            <ac:spMk id="2" creationId="{39BB0697-03D4-45DA-BDDA-CFF426DAACF8}"/>
          </ac:spMkLst>
        </pc:spChg>
        <pc:spChg chg="mod">
          <ac:chgData name="Dan Henderson" userId="6e2e7b28a05f6ab1" providerId="LiveId" clId="{79D250B4-34D6-4813-AFBD-FA803382CACC}" dt="2022-09-29T23:26:05.040" v="311" actId="14100"/>
          <ac:spMkLst>
            <pc:docMk/>
            <pc:sldMk cId="1810413143" sldId="267"/>
            <ac:spMk id="3" creationId="{A8C5111B-3F80-4284-A164-5A5EE45D9BBD}"/>
          </ac:spMkLst>
        </pc:spChg>
        <pc:spChg chg="mod">
          <ac:chgData name="Dan Henderson" userId="6e2e7b28a05f6ab1" providerId="LiveId" clId="{79D250B4-34D6-4813-AFBD-FA803382CACC}" dt="2022-09-29T23:26:55.174" v="317" actId="20577"/>
          <ac:spMkLst>
            <pc:docMk/>
            <pc:sldMk cId="1810413143" sldId="267"/>
            <ac:spMk id="4" creationId="{DEEC86C5-B68D-4489-AD61-CE7F055938D2}"/>
          </ac:spMkLst>
        </pc:spChg>
      </pc:sldChg>
      <pc:sldChg chg="modSp add mod">
        <pc:chgData name="Dan Henderson" userId="6e2e7b28a05f6ab1" providerId="LiveId" clId="{79D250B4-34D6-4813-AFBD-FA803382CACC}" dt="2022-09-29T23:35:04.003" v="404"/>
        <pc:sldMkLst>
          <pc:docMk/>
          <pc:sldMk cId="3843262546" sldId="268"/>
        </pc:sldMkLst>
        <pc:spChg chg="mod">
          <ac:chgData name="Dan Henderson" userId="6e2e7b28a05f6ab1" providerId="LiveId" clId="{79D250B4-34D6-4813-AFBD-FA803382CACC}" dt="2022-09-29T23:35:04.003" v="404"/>
          <ac:spMkLst>
            <pc:docMk/>
            <pc:sldMk cId="3843262546" sldId="268"/>
            <ac:spMk id="2" creationId="{39BB0697-03D4-45DA-BDDA-CFF426DAACF8}"/>
          </ac:spMkLst>
        </pc:spChg>
      </pc:sldChg>
      <pc:sldChg chg="add del">
        <pc:chgData name="Dan Henderson" userId="6e2e7b28a05f6ab1" providerId="LiveId" clId="{79D250B4-34D6-4813-AFBD-FA803382CACC}" dt="2022-09-29T23:34:02.436" v="402" actId="2696"/>
        <pc:sldMkLst>
          <pc:docMk/>
          <pc:sldMk cId="2073180173" sldId="269"/>
        </pc:sldMkLst>
      </pc:sldChg>
      <pc:sldChg chg="add del">
        <pc:chgData name="Dan Henderson" userId="6e2e7b28a05f6ab1" providerId="LiveId" clId="{79D250B4-34D6-4813-AFBD-FA803382CACC}" dt="2022-09-29T23:34:49.471" v="403" actId="2696"/>
        <pc:sldMkLst>
          <pc:docMk/>
          <pc:sldMk cId="1016884101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65" y="529838"/>
            <a:ext cx="10930071" cy="321321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Jewish Dispensation – Jesus, Son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24:25-27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Matthew’s Prophecy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1:22-23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2:3-6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2:14-15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2:16-18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3:1-3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4:12-16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8:14-17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12:9-21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21:1-5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21:12-13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/>
              <a:t>Matthew 21:33-44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9722" y="1825625"/>
            <a:ext cx="4594077" cy="4667250"/>
          </a:xfrm>
        </p:spPr>
        <p:txBody>
          <a:bodyPr anchor="t" anchorCtr="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Isaiah 7:14    (c. 700 B.C.)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Micah 5:2   (c. 700 B.C.)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Hosea 11:1 (c. 700 B.C.)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Jeremiah 31:15  (c. 600 B.C.)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Isaiah 40:3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Isaiah 9:1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Isaiah 53:4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Isaiah 42:1-3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Zechariah 9:9 (c. 500 B.C.)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Isaiah 56:7; Jeremiah 7:11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>
                <a:solidFill>
                  <a:schemeClr val="accent4"/>
                </a:solidFill>
              </a:rPr>
              <a:t>Psalm 118:22 (c. 1000 B.C.)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Prophecy Proof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4933" y="2834028"/>
            <a:ext cx="5181600" cy="46672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/>
              <a:t>Acts 2:14-21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/>
              <a:t>Acts 2:24-28,31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/>
              <a:t>Acts 2:29-30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/>
              <a:t>Acts 2:33-36</a:t>
            </a:r>
            <a:endParaRPr lang="en-US" sz="2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5304" y="2834028"/>
            <a:ext cx="6046861" cy="4667250"/>
          </a:xfrm>
        </p:spPr>
        <p:txBody>
          <a:bodyPr anchor="t" anchorCtr="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Joel 2:28-32 (c. 800 B.C.)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16:8-11 (c. 1000 B.C.)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2Samuel 7:12-17  (c. 1000 B.C.)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110:1 (c. 1000 B.C.)</a:t>
            </a:r>
          </a:p>
        </p:txBody>
      </p:sp>
    </p:spTree>
    <p:extLst>
      <p:ext uri="{BB962C8B-B14F-4D97-AF65-F5344CB8AC3E}">
        <p14:creationId xmlns:p14="http://schemas.microsoft.com/office/powerpoint/2010/main" val="184222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Christ In The Gospels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3 Years of Teaching</a:t>
            </a:r>
            <a:endParaRPr lang="en-US" sz="2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941" y="1825625"/>
            <a:ext cx="6046861" cy="4667250"/>
          </a:xfrm>
        </p:spPr>
        <p:txBody>
          <a:bodyPr anchor="b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20:30-31</a:t>
            </a:r>
          </a:p>
        </p:txBody>
      </p:sp>
    </p:spTree>
    <p:extLst>
      <p:ext uri="{BB962C8B-B14F-4D97-AF65-F5344CB8AC3E}">
        <p14:creationId xmlns:p14="http://schemas.microsoft.com/office/powerpoint/2010/main" val="2470258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Christ In The Gospels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Eyewitness</a:t>
            </a:r>
            <a:endParaRPr lang="en-US" sz="2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941" y="1825625"/>
            <a:ext cx="6046861" cy="4667250"/>
          </a:xfrm>
        </p:spPr>
        <p:txBody>
          <a:bodyPr anchor="b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19:35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1:1-4</a:t>
            </a:r>
          </a:p>
        </p:txBody>
      </p:sp>
    </p:spTree>
    <p:extLst>
      <p:ext uri="{BB962C8B-B14F-4D97-AF65-F5344CB8AC3E}">
        <p14:creationId xmlns:p14="http://schemas.microsoft.com/office/powerpoint/2010/main" val="384326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Christ In The Gospels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80218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Eyewitness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400" dirty="0"/>
              <a:t>Apostles</a:t>
            </a:r>
          </a:p>
          <a:p>
            <a:pPr marL="457200" lvl="1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12 Original</a:t>
            </a:r>
          </a:p>
          <a:p>
            <a:pPr marL="457200" lvl="1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1 Replacement</a:t>
            </a:r>
          </a:p>
          <a:p>
            <a:pPr marL="457200" lvl="1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1 Out of Season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941" y="1825625"/>
            <a:ext cx="6046861" cy="4667250"/>
          </a:xfrm>
        </p:spPr>
        <p:txBody>
          <a:bodyPr anchor="b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10:2-4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Mark 3:16-19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1:15-26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9:15</a:t>
            </a:r>
          </a:p>
        </p:txBody>
      </p:sp>
    </p:spTree>
    <p:extLst>
      <p:ext uri="{BB962C8B-B14F-4D97-AF65-F5344CB8AC3E}">
        <p14:creationId xmlns:p14="http://schemas.microsoft.com/office/powerpoint/2010/main" val="1810413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The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End/Aim of the Law</a:t>
            </a:r>
            <a:endParaRPr lang="en-US" sz="2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941" y="1825625"/>
            <a:ext cx="6046861" cy="4667250"/>
          </a:xfrm>
        </p:spPr>
        <p:txBody>
          <a:bodyPr anchor="b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3600" dirty="0">
                <a:solidFill>
                  <a:schemeClr val="accent4"/>
                </a:solidFill>
              </a:rPr>
              <a:t>Matthew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3600" dirty="0">
                <a:solidFill>
                  <a:schemeClr val="accent4"/>
                </a:solidFill>
              </a:rPr>
              <a:t>Romans 10:4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3600" dirty="0">
                <a:solidFill>
                  <a:schemeClr val="accent4"/>
                </a:solidFill>
              </a:rPr>
              <a:t>Galatians 3:24</a:t>
            </a:r>
            <a:endParaRPr lang="en-US" sz="3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86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The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End/Aim of the Law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Kingdom Prophesied</a:t>
            </a:r>
            <a:endParaRPr lang="en-US" sz="2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941" y="1825625"/>
            <a:ext cx="6046861" cy="4667250"/>
          </a:xfrm>
        </p:spPr>
        <p:txBody>
          <a:bodyPr anchor="b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Daniel 2:44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Daniel 7:13-14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Mark 1:15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Acts 1:6-8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Ephesians 1:20-21</a:t>
            </a:r>
          </a:p>
        </p:txBody>
      </p:sp>
    </p:spTree>
    <p:extLst>
      <p:ext uri="{BB962C8B-B14F-4D97-AF65-F5344CB8AC3E}">
        <p14:creationId xmlns:p14="http://schemas.microsoft.com/office/powerpoint/2010/main" val="46551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The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End/Aim of the Law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Kingdom Prophesied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Lived &amp; Died under the Old Law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941" y="1825625"/>
            <a:ext cx="6046861" cy="4667250"/>
          </a:xfrm>
        </p:spPr>
        <p:txBody>
          <a:bodyPr anchor="b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Luke 3:23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John 2:13,23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John 5:1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John 6:4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John 12:1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Galatians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Hebrews 9:15-16</a:t>
            </a:r>
          </a:p>
        </p:txBody>
      </p:sp>
    </p:spTree>
    <p:extLst>
      <p:ext uri="{BB962C8B-B14F-4D97-AF65-F5344CB8AC3E}">
        <p14:creationId xmlns:p14="http://schemas.microsoft.com/office/powerpoint/2010/main" val="730480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37</TotalTime>
  <Words>266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Jewish Dispensation – Jesus, Son of God</vt:lpstr>
      <vt:lpstr>Matthew’s Prophecy</vt:lpstr>
      <vt:lpstr>Prophecy Proof</vt:lpstr>
      <vt:lpstr>Christ In The Gospels</vt:lpstr>
      <vt:lpstr>Christ In The Gospels</vt:lpstr>
      <vt:lpstr>Christ In The Gospels</vt:lpstr>
      <vt:lpstr>Jesus The Christ</vt:lpstr>
      <vt:lpstr>Jesus The Christ</vt:lpstr>
      <vt:lpstr>Jesus The Christ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Jewish Dispensation Jesus Son of God</dc:title>
  <dc:creator>Dan Henderson</dc:creator>
  <cp:lastModifiedBy>Dan Henderson</cp:lastModifiedBy>
  <cp:revision>1</cp:revision>
  <dcterms:created xsi:type="dcterms:W3CDTF">2022-09-29T22:58:23Z</dcterms:created>
  <dcterms:modified xsi:type="dcterms:W3CDTF">2022-09-29T23:36:03Z</dcterms:modified>
</cp:coreProperties>
</file>