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Salvation By 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2:4-7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Saved By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34655"/>
            <a:ext cx="5181600" cy="375822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Love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Mercy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Grace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6778" y="1825625"/>
            <a:ext cx="5517022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2:47; 2Timothy 1:8-10</a:t>
            </a:r>
          </a:p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3:16; 1John 4:16-19</a:t>
            </a:r>
          </a:p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Titus 3:4-6; 1Peter 1:3</a:t>
            </a:r>
          </a:p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15:11; Ephesians 2:5-8; Titus 2:11; Titus 3:7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Saved By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34655"/>
            <a:ext cx="5181600" cy="375822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Blood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Hope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Gospel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8120" y="1825625"/>
            <a:ext cx="8930355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1:21; Acts 4:12; Hebrews 5:8-9; 7:25; 10:10  </a:t>
            </a:r>
          </a:p>
          <a:p>
            <a:pPr marL="0" indent="0" algn="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5:9; Ephesians 1:7; Hebrews 9:22; 10:29; 1John 1:7; Revelation 1:5  </a:t>
            </a:r>
          </a:p>
          <a:p>
            <a:pPr marL="0" indent="0" algn="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8:24; Ephesians 2:12; 1Peter 3:15  </a:t>
            </a:r>
          </a:p>
          <a:p>
            <a:pPr marL="0" indent="0" algn="r">
              <a:lnSpc>
                <a:spcPct val="12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1:16; 1Corinthians 15:1-2; Ephesians 1:13; Colossians 1:5</a:t>
            </a:r>
          </a:p>
        </p:txBody>
      </p:sp>
    </p:spTree>
    <p:extLst>
      <p:ext uri="{BB962C8B-B14F-4D97-AF65-F5344CB8AC3E}">
        <p14:creationId xmlns:p14="http://schemas.microsoft.com/office/powerpoint/2010/main" val="2714655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Saved By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324313"/>
            <a:ext cx="5181600" cy="316856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The Word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0763" y="1825625"/>
            <a:ext cx="5893037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16:13; Romans 15:15-16; 1Corinthians 6:11  </a:t>
            </a:r>
          </a:p>
          <a:p>
            <a:pPr marL="0" indent="0" algn="r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17:17; James 1:21</a:t>
            </a:r>
          </a:p>
        </p:txBody>
      </p:sp>
    </p:spTree>
    <p:extLst>
      <p:ext uri="{BB962C8B-B14F-4D97-AF65-F5344CB8AC3E}">
        <p14:creationId xmlns:p14="http://schemas.microsoft.com/office/powerpoint/2010/main" val="39946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Save Myself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09913"/>
            <a:ext cx="5181600" cy="408296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Hearing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Obedience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Confession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32718" y="1825625"/>
            <a:ext cx="7503206" cy="466725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2:40; Philippians 2:12; James 2:24  </a:t>
            </a:r>
          </a:p>
          <a:p>
            <a:pPr marL="0" indent="0" algn="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5:24; 1Corinthians 1:21; Romans 10:17  </a:t>
            </a:r>
          </a:p>
          <a:p>
            <a:pPr marL="0" indent="0" algn="r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16:31; Romans 5:1; Ephesians 2:8; Hebrews 11:6  </a:t>
            </a:r>
          </a:p>
          <a:p>
            <a:pPr marL="0" indent="0" algn="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6:17-18; 10:16; Hebrews 5:9  </a:t>
            </a:r>
          </a:p>
          <a:p>
            <a:pPr marL="0" indent="0" algn="r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12:8; Romans 10:9</a:t>
            </a:r>
          </a:p>
        </p:txBody>
      </p:sp>
    </p:spTree>
    <p:extLst>
      <p:ext uri="{BB962C8B-B14F-4D97-AF65-F5344CB8AC3E}">
        <p14:creationId xmlns:p14="http://schemas.microsoft.com/office/powerpoint/2010/main" val="3783229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Save Myself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Repenting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Calling On Lord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Baptism</a:t>
            </a:r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-US" sz="4400" dirty="0"/>
              <a:t>Faithfulness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32718" y="2042445"/>
            <a:ext cx="7503206" cy="4450430"/>
          </a:xfrm>
        </p:spPr>
        <p:txBody>
          <a:bodyPr anchor="t" anchorCtr="0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13:5; Acts 2:38; Acts 3:19; Acts 17:30  </a:t>
            </a:r>
          </a:p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22:16; Romans 10:13  </a:t>
            </a:r>
          </a:p>
          <a:p>
            <a:pPr marL="0" indent="0" algn="r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16:16; Acts 2:38; 1Peter 3:21  </a:t>
            </a:r>
          </a:p>
          <a:p>
            <a:pPr marL="0" indent="0" algn="r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6:9; James 1:12; 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3646805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231</TotalTime>
  <Words>194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Salvation By …</vt:lpstr>
      <vt:lpstr>Saved By God</vt:lpstr>
      <vt:lpstr>Saved By Christ</vt:lpstr>
      <vt:lpstr>Saved By Holy Spirit</vt:lpstr>
      <vt:lpstr>Save Myself</vt:lpstr>
      <vt:lpstr>Save Myself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By …</dc:title>
  <dc:creator>Dan Henderson</dc:creator>
  <cp:lastModifiedBy>Dan Henderson</cp:lastModifiedBy>
  <cp:revision>2</cp:revision>
  <dcterms:created xsi:type="dcterms:W3CDTF">2022-10-15T18:00:13Z</dcterms:created>
  <dcterms:modified xsi:type="dcterms:W3CDTF">2022-10-16T17:21:00Z</dcterms:modified>
</cp:coreProperties>
</file>