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785" y="350378"/>
            <a:ext cx="10810430" cy="3159585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The Power Of The Resurrection Of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7612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Philippians 3:7-14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51" y="365125"/>
            <a:ext cx="11254099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The Resurrection Has Power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14:14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3:7-14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12:17–18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Resurrection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Vindicates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9:35–38; 1:14; 10:36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16:16–18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4:14–15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1:3–4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20:30–31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15:17</a:t>
            </a:r>
          </a:p>
        </p:txBody>
      </p:sp>
    </p:spTree>
    <p:extLst>
      <p:ext uri="{BB962C8B-B14F-4D97-AF65-F5344CB8AC3E}">
        <p14:creationId xmlns:p14="http://schemas.microsoft.com/office/powerpoint/2010/main" val="279554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Resurrection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Vindicates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Confirms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1660" y="1825625"/>
            <a:ext cx="619214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7:21,28–29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28:18–20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3:22–23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22:18–19</a:t>
            </a:r>
          </a:p>
        </p:txBody>
      </p:sp>
    </p:spTree>
    <p:extLst>
      <p:ext uri="{BB962C8B-B14F-4D97-AF65-F5344CB8AC3E}">
        <p14:creationId xmlns:p14="http://schemas.microsoft.com/office/powerpoint/2010/main" val="261280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Resurrection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Vindicates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Confirms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Affirms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1660" y="1825625"/>
            <a:ext cx="619214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26:28; 1Peter 1:18–19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9:11–14,22,26–28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10:4,26–30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7:22–24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2:14–18; 4:14–16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2:25; Titus 1:2–3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6:19</a:t>
            </a:r>
          </a:p>
        </p:txBody>
      </p:sp>
    </p:spTree>
    <p:extLst>
      <p:ext uri="{BB962C8B-B14F-4D97-AF65-F5344CB8AC3E}">
        <p14:creationId xmlns:p14="http://schemas.microsoft.com/office/powerpoint/2010/main" val="10894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Resurrection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Vindicates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Confirms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Affirms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Enforces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1660" y="1825625"/>
            <a:ext cx="619214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2:11–12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2:11–12</a:t>
            </a:r>
          </a:p>
        </p:txBody>
      </p:sp>
    </p:spTree>
    <p:extLst>
      <p:ext uri="{BB962C8B-B14F-4D97-AF65-F5344CB8AC3E}">
        <p14:creationId xmlns:p14="http://schemas.microsoft.com/office/powerpoint/2010/main" val="302940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Resurrection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Vindicates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Confirms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Affirms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Enforces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Assures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1660" y="1825625"/>
            <a:ext cx="619214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15:12–19,54–58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6:18–20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4:18</a:t>
            </a:r>
          </a:p>
        </p:txBody>
      </p:sp>
    </p:spTree>
    <p:extLst>
      <p:ext uri="{BB962C8B-B14F-4D97-AF65-F5344CB8AC3E}">
        <p14:creationId xmlns:p14="http://schemas.microsoft.com/office/powerpoint/2010/main" val="337905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135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Power Of The Resurrection Of Christ</vt:lpstr>
      <vt:lpstr>The Resurrection Has Power</vt:lpstr>
      <vt:lpstr>The Resurrection …</vt:lpstr>
      <vt:lpstr>The Resurrection …</vt:lpstr>
      <vt:lpstr>The Resurrection …</vt:lpstr>
      <vt:lpstr>The Resurrection …</vt:lpstr>
      <vt:lpstr>The Resurrection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The Resurrection Of Christ</dc:title>
  <dc:creator>Dan Henderson</dc:creator>
  <cp:lastModifiedBy>Dan Henderson</cp:lastModifiedBy>
  <cp:revision>1</cp:revision>
  <dcterms:created xsi:type="dcterms:W3CDTF">2022-10-30T00:27:49Z</dcterms:created>
  <dcterms:modified xsi:type="dcterms:W3CDTF">2022-10-30T00:40:35Z</dcterms:modified>
</cp:coreProperties>
</file>