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1611" y="871671"/>
            <a:ext cx="10408777" cy="2666288"/>
          </a:xfrm>
        </p:spPr>
        <p:txBody>
          <a:bodyPr anchor="ctr" anchorCtr="1">
            <a:normAutofit fontScale="90000"/>
          </a:bodyPr>
          <a:lstStyle/>
          <a:p>
            <a:r>
              <a:rPr lang="en-US" sz="9600" dirty="0"/>
              <a:t>Christian Dispensation – To The Gentiles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9425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13:44-49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Saul of Tarsus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Before Conversion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22:1-3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23:6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22:4-5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26:9-11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Saul of Tarsus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Before Conversion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His Conversion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9:1-22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22:1-16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26:1-18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1:21-22; 26:14-17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22:6-11,16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1:12-17</a:t>
            </a:r>
          </a:p>
        </p:txBody>
      </p:sp>
    </p:spTree>
    <p:extLst>
      <p:ext uri="{BB962C8B-B14F-4D97-AF65-F5344CB8AC3E}">
        <p14:creationId xmlns:p14="http://schemas.microsoft.com/office/powerpoint/2010/main" val="2524865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Saul of Tarsus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Before Conversion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His Conversion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Paul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Acts 1:21-25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26:16-18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1Corinthains 15:8-10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2:7</a:t>
            </a:r>
          </a:p>
        </p:txBody>
      </p:sp>
    </p:spTree>
    <p:extLst>
      <p:ext uri="{BB962C8B-B14F-4D97-AF65-F5344CB8AC3E}">
        <p14:creationId xmlns:p14="http://schemas.microsoft.com/office/powerpoint/2010/main" val="307161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Saul of Tarsus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Before Conversion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His Conversion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Paul -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Apostle to the Gentiles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3:1-10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11:23-29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4:6-8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13:1–14:28 (45-49 AD)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15:36–18:22 (51-53 AD)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18:23–21:17 (54-58 AD)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27:1–28:31 (60-61 AD)</a:t>
            </a:r>
          </a:p>
        </p:txBody>
      </p:sp>
    </p:spTree>
    <p:extLst>
      <p:ext uri="{BB962C8B-B14F-4D97-AF65-F5344CB8AC3E}">
        <p14:creationId xmlns:p14="http://schemas.microsoft.com/office/powerpoint/2010/main" val="404943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Saul of Tarsus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Before Conversion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His Conversion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Paul -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Apostle to the Gentiles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13 Epistles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15:14–15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4:14–17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4:1–2</a:t>
            </a:r>
          </a:p>
        </p:txBody>
      </p:sp>
    </p:spTree>
    <p:extLst>
      <p:ext uri="{BB962C8B-B14F-4D97-AF65-F5344CB8AC3E}">
        <p14:creationId xmlns:p14="http://schemas.microsoft.com/office/powerpoint/2010/main" val="392047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13 Epistles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6931" y="1825625"/>
            <a:ext cx="6033331" cy="4667250"/>
          </a:xfrm>
        </p:spPr>
        <p:txBody>
          <a:bodyPr numCol="1" spcCol="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Galatians ???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1Thessalonians 51AD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2Thessalonians 51AD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1Corinthians 57AD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2Corinthians 57AD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Romans 57-58AD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4955BD0-6514-D4CA-A982-5A2AFE17EDE6}"/>
              </a:ext>
            </a:extLst>
          </p:cNvPr>
          <p:cNvSpPr txBox="1">
            <a:spLocks/>
          </p:cNvSpPr>
          <p:nvPr/>
        </p:nvSpPr>
        <p:spPr>
          <a:xfrm>
            <a:off x="5509188" y="1825625"/>
            <a:ext cx="6420741" cy="4667250"/>
          </a:xfrm>
          <a:prstGeom prst="rect">
            <a:avLst/>
          </a:prstGeom>
        </p:spPr>
        <p:txBody>
          <a:bodyPr vert="horz" lIns="91440" tIns="45720" rIns="91440" bIns="45720" numCol="1" spcCol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4000" dirty="0"/>
              <a:t>Ephesians 61-63AD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4000" dirty="0"/>
              <a:t>Colossians/Philemon 61-63AD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4000" dirty="0"/>
              <a:t>Philippians 61-63AD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4000" dirty="0"/>
              <a:t>1Timothy 63-68AD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4000" dirty="0"/>
              <a:t>Titus 63-68AD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4000" dirty="0"/>
              <a:t>2Timothy 66-68AD</a:t>
            </a:r>
          </a:p>
        </p:txBody>
      </p:sp>
    </p:spTree>
    <p:extLst>
      <p:ext uri="{BB962C8B-B14F-4D97-AF65-F5344CB8AC3E}">
        <p14:creationId xmlns:p14="http://schemas.microsoft.com/office/powerpoint/2010/main" val="1404550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26</TotalTime>
  <Words>161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Christian Dispensation – To The Gentiles</vt:lpstr>
      <vt:lpstr>Saul of Tarsus</vt:lpstr>
      <vt:lpstr>Saul of Tarsus</vt:lpstr>
      <vt:lpstr>Saul of Tarsus</vt:lpstr>
      <vt:lpstr>Saul of Tarsus</vt:lpstr>
      <vt:lpstr>Saul of Tarsus</vt:lpstr>
      <vt:lpstr>13 Epistles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Dispensation – To The Gentiles</dc:title>
  <dc:creator>Dan Henderson</dc:creator>
  <cp:lastModifiedBy>Dan Henderson</cp:lastModifiedBy>
  <cp:revision>2</cp:revision>
  <dcterms:created xsi:type="dcterms:W3CDTF">2022-11-27T01:01:31Z</dcterms:created>
  <dcterms:modified xsi:type="dcterms:W3CDTF">2022-11-27T14:34:52Z</dcterms:modified>
</cp:coreProperties>
</file>