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Salt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Are You Salt?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Preserve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Purify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4:11–12,16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3:1–4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Are You Salt?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Preserve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Purify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Earth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9:50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2:20</a:t>
            </a:r>
          </a:p>
        </p:txBody>
      </p:sp>
    </p:spTree>
    <p:extLst>
      <p:ext uri="{BB962C8B-B14F-4D97-AF65-F5344CB8AC3E}">
        <p14:creationId xmlns:p14="http://schemas.microsoft.com/office/powerpoint/2010/main" val="40732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Are You Salt?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Preserve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Purify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Earth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Or Useless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2:6</a:t>
            </a:r>
          </a:p>
        </p:txBody>
      </p:sp>
    </p:spTree>
    <p:extLst>
      <p:ext uri="{BB962C8B-B14F-4D97-AF65-F5344CB8AC3E}">
        <p14:creationId xmlns:p14="http://schemas.microsoft.com/office/powerpoint/2010/main" val="345711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47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Salt</vt:lpstr>
      <vt:lpstr>Are You Salt?</vt:lpstr>
      <vt:lpstr>Are You Salt?</vt:lpstr>
      <vt:lpstr>Are You Salt?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</dc:title>
  <dc:creator>Dan Henderson</dc:creator>
  <cp:lastModifiedBy>Dan Henderson</cp:lastModifiedBy>
  <cp:revision>1</cp:revision>
  <dcterms:created xsi:type="dcterms:W3CDTF">2022-11-06T00:26:40Z</dcterms:created>
  <dcterms:modified xsi:type="dcterms:W3CDTF">2022-11-06T00:31:49Z</dcterms:modified>
</cp:coreProperties>
</file>