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Thankfulness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>
                <a:solidFill>
                  <a:schemeClr val="accent2"/>
                </a:solidFill>
              </a:rPr>
              <a:t>Luke 17:11-19</a:t>
            </a:r>
            <a:endParaRPr lang="en-US" sz="6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Blessed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We should be thankful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100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Blessed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We should be thankful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Spiritual Blessings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Salvation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6:17-18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15:56-57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9:15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2:13-14</a:t>
            </a:r>
          </a:p>
        </p:txBody>
      </p:sp>
    </p:spTree>
    <p:extLst>
      <p:ext uri="{BB962C8B-B14F-4D97-AF65-F5344CB8AC3E}">
        <p14:creationId xmlns:p14="http://schemas.microsoft.com/office/powerpoint/2010/main" val="103147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Blessed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We should be thankful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Spiritual Blessings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Salvation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Relationship W/God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8:14-15</a:t>
            </a:r>
          </a:p>
        </p:txBody>
      </p:sp>
    </p:spTree>
    <p:extLst>
      <p:ext uri="{BB962C8B-B14F-4D97-AF65-F5344CB8AC3E}">
        <p14:creationId xmlns:p14="http://schemas.microsoft.com/office/powerpoint/2010/main" val="78271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Blessed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We should be thankful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Spiritual Blessings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Salvation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Relationship W/God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Christians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1:2-3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Philemon 4-6</a:t>
            </a:r>
          </a:p>
        </p:txBody>
      </p:sp>
    </p:spTree>
    <p:extLst>
      <p:ext uri="{BB962C8B-B14F-4D97-AF65-F5344CB8AC3E}">
        <p14:creationId xmlns:p14="http://schemas.microsoft.com/office/powerpoint/2010/main" val="2006999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Blessed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We should be thankful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Spiritual Blessings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Salvation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Relationship W/God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Christians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The Word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 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 1:12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 12:1-2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 6:12-13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 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 28:19-20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11:30</a:t>
            </a:r>
          </a:p>
        </p:txBody>
      </p:sp>
    </p:spTree>
    <p:extLst>
      <p:ext uri="{BB962C8B-B14F-4D97-AF65-F5344CB8AC3E}">
        <p14:creationId xmlns:p14="http://schemas.microsoft.com/office/powerpoint/2010/main" val="1878051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Blessed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We should be thankful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Spiritual Blessings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Physical Blessings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Needs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15:36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27:33-36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6:25-34</a:t>
            </a:r>
          </a:p>
        </p:txBody>
      </p:sp>
    </p:spTree>
    <p:extLst>
      <p:ext uri="{BB962C8B-B14F-4D97-AF65-F5344CB8AC3E}">
        <p14:creationId xmlns:p14="http://schemas.microsoft.com/office/powerpoint/2010/main" val="2712385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Blessed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We should be thankful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Spiritual Blessings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Physical Blessings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Needs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Companionship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127:3-5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5:4</a:t>
            </a:r>
          </a:p>
        </p:txBody>
      </p:sp>
    </p:spTree>
    <p:extLst>
      <p:ext uri="{BB962C8B-B14F-4D97-AF65-F5344CB8AC3E}">
        <p14:creationId xmlns:p14="http://schemas.microsoft.com/office/powerpoint/2010/main" val="2742810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Blessed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We should be thankful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Spiritual Blessings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Physical Blessings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Needs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Companionship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All Things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1:20-21</a:t>
            </a:r>
          </a:p>
        </p:txBody>
      </p:sp>
    </p:spTree>
    <p:extLst>
      <p:ext uri="{BB962C8B-B14F-4D97-AF65-F5344CB8AC3E}">
        <p14:creationId xmlns:p14="http://schemas.microsoft.com/office/powerpoint/2010/main" val="334577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184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Thankfulness</vt:lpstr>
      <vt:lpstr>We Are Blessed</vt:lpstr>
      <vt:lpstr>We Are Blessed</vt:lpstr>
      <vt:lpstr>We Are Blessed</vt:lpstr>
      <vt:lpstr>We Are Blessed</vt:lpstr>
      <vt:lpstr>We Are Blessed</vt:lpstr>
      <vt:lpstr>We Are Blessed</vt:lpstr>
      <vt:lpstr>We Are Blessed</vt:lpstr>
      <vt:lpstr>We Are Blessed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Thankfulness</dc:title>
  <dc:creator>Dan Henderson</dc:creator>
  <cp:lastModifiedBy>Dan Henderson</cp:lastModifiedBy>
  <cp:revision>3</cp:revision>
  <dcterms:created xsi:type="dcterms:W3CDTF">2022-11-20T01:15:43Z</dcterms:created>
  <dcterms:modified xsi:type="dcterms:W3CDTF">2022-11-20T21:27:49Z</dcterms:modified>
</cp:coreProperties>
</file>