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5" r:id="rId5"/>
    <p:sldId id="266" r:id="rId6"/>
    <p:sldId id="267" r:id="rId7"/>
    <p:sldId id="268" r:id="rId8"/>
    <p:sldId id="269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9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5712" y="461473"/>
            <a:ext cx="8380576" cy="3313410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Jesus Fulfilled The Law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5:17-19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Fulfilled The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Not To Destroy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To Fulfill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It Is Finished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Listen To Jesus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Deuteronomy 18:15–19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Acts 3:22–23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Romans 1:16–17</a:t>
            </a:r>
          </a:p>
        </p:txBody>
      </p:sp>
    </p:spTree>
    <p:extLst>
      <p:ext uri="{BB962C8B-B14F-4D97-AF65-F5344CB8AC3E}">
        <p14:creationId xmlns:p14="http://schemas.microsoft.com/office/powerpoint/2010/main" val="3856164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Pre-arranged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Not To Destroy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Pre-arranged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Not To Destroy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To Fulfill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17:4</a:t>
            </a:r>
          </a:p>
        </p:txBody>
      </p:sp>
    </p:spTree>
    <p:extLst>
      <p:ext uri="{BB962C8B-B14F-4D97-AF65-F5344CB8AC3E}">
        <p14:creationId xmlns:p14="http://schemas.microsoft.com/office/powerpoint/2010/main" val="611346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Pre-arranged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Not To Destroy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To Fulfill</a:t>
            </a:r>
          </a:p>
          <a:p>
            <a:pPr marL="457200" lvl="1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3600" dirty="0"/>
              <a:t>New Covenant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7:11–14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7:18–22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8:6–13</a:t>
            </a:r>
          </a:p>
        </p:txBody>
      </p:sp>
    </p:spTree>
    <p:extLst>
      <p:ext uri="{BB962C8B-B14F-4D97-AF65-F5344CB8AC3E}">
        <p14:creationId xmlns:p14="http://schemas.microsoft.com/office/powerpoint/2010/main" val="3331175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Pre-arranged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Not To Destroy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To Fulfill</a:t>
            </a:r>
          </a:p>
          <a:p>
            <a:pPr marL="457200" lvl="1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3600" dirty="0"/>
              <a:t>Commands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4:15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5:21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10:32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3:15</a:t>
            </a:r>
          </a:p>
        </p:txBody>
      </p:sp>
    </p:spTree>
    <p:extLst>
      <p:ext uri="{BB962C8B-B14F-4D97-AF65-F5344CB8AC3E}">
        <p14:creationId xmlns:p14="http://schemas.microsoft.com/office/powerpoint/2010/main" val="298325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Pre-arranged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Not To Destroy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To Fulfill</a:t>
            </a:r>
          </a:p>
          <a:p>
            <a:pPr marL="457200" lvl="1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3600" dirty="0"/>
              <a:t>Types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12:5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1:18–20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Leviticus 23:10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15:22–23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10:4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4:10–15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1:29</a:t>
            </a:r>
          </a:p>
        </p:txBody>
      </p:sp>
    </p:spTree>
    <p:extLst>
      <p:ext uri="{BB962C8B-B14F-4D97-AF65-F5344CB8AC3E}">
        <p14:creationId xmlns:p14="http://schemas.microsoft.com/office/powerpoint/2010/main" val="1262896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Pre-arranged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Not To Destroy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To Fulfill</a:t>
            </a:r>
          </a:p>
          <a:p>
            <a:pPr marL="457200" lvl="1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3600" dirty="0"/>
              <a:t>Blood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9:22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10:1–4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53:11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9:13–14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10:14</a:t>
            </a:r>
          </a:p>
        </p:txBody>
      </p:sp>
    </p:spTree>
    <p:extLst>
      <p:ext uri="{BB962C8B-B14F-4D97-AF65-F5344CB8AC3E}">
        <p14:creationId xmlns:p14="http://schemas.microsoft.com/office/powerpoint/2010/main" val="2434196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Pre-arranged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Not To Destroy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To Fulfill</a:t>
            </a:r>
          </a:p>
          <a:p>
            <a:pPr marL="457200" lvl="1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3600" dirty="0"/>
              <a:t>Prophecies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0385" y="1825625"/>
            <a:ext cx="6243415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7:14; Matthew 1:18ff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Micah 5:2; Matthew 2:1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9:1-2; Matthew 4:12-15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42:1ff; Matthew 12:17ff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6:9-10; Matthew 13:10ff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53; 1Peter 2:22-24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16:8-11; Acts 2:23-28</a:t>
            </a:r>
          </a:p>
        </p:txBody>
      </p:sp>
    </p:spTree>
    <p:extLst>
      <p:ext uri="{BB962C8B-B14F-4D97-AF65-F5344CB8AC3E}">
        <p14:creationId xmlns:p14="http://schemas.microsoft.com/office/powerpoint/2010/main" val="100249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Pre-arranged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Not To Destroy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To Fulfill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It Is Finished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30923" y="1825625"/>
            <a:ext cx="6422877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19:30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5:18; Luke 16:17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5:19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Jeremiah 31:31–34; Hebrews 8:13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3:21–24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10:4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2:14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10:19–20; Romans 1:16–17</a:t>
            </a:r>
          </a:p>
        </p:txBody>
      </p:sp>
    </p:spTree>
    <p:extLst>
      <p:ext uri="{BB962C8B-B14F-4D97-AF65-F5344CB8AC3E}">
        <p14:creationId xmlns:p14="http://schemas.microsoft.com/office/powerpoint/2010/main" val="2924019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18</TotalTime>
  <Words>192</Words>
  <Application>Microsoft Office PowerPoint</Application>
  <PresentationFormat>Widescreen</PresentationFormat>
  <Paragraphs>75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Jesus Fulfilled The Law</vt:lpstr>
      <vt:lpstr>Pre-arranged Conclusion</vt:lpstr>
      <vt:lpstr>Pre-arranged Conclusion</vt:lpstr>
      <vt:lpstr>Pre-arranged Conclusion</vt:lpstr>
      <vt:lpstr>Pre-arranged Conclusion</vt:lpstr>
      <vt:lpstr>Pre-arranged Conclusion</vt:lpstr>
      <vt:lpstr>Pre-arranged Conclusion</vt:lpstr>
      <vt:lpstr>Pre-arranged Conclusion</vt:lpstr>
      <vt:lpstr>Pre-arranged Conclusion</vt:lpstr>
      <vt:lpstr>Jesus Fulfilled The Law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 Fulfilled The Law</dc:title>
  <dc:creator>Dan Henderson</dc:creator>
  <cp:lastModifiedBy>Dan Henderson</cp:lastModifiedBy>
  <cp:revision>1</cp:revision>
  <dcterms:created xsi:type="dcterms:W3CDTF">2022-12-04T02:14:42Z</dcterms:created>
  <dcterms:modified xsi:type="dcterms:W3CDTF">2022-12-04T02:32:49Z</dcterms:modified>
</cp:coreProperties>
</file>