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099"/>
            <a:ext cx="9144000" cy="3304864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Good News Of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2:25-32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Born To Save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3:13-18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Born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Came To Save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5:31-32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8:31-32</a:t>
            </a:r>
          </a:p>
        </p:txBody>
      </p:sp>
    </p:spTree>
    <p:extLst>
      <p:ext uri="{BB962C8B-B14F-4D97-AF65-F5344CB8AC3E}">
        <p14:creationId xmlns:p14="http://schemas.microsoft.com/office/powerpoint/2010/main" val="67398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Born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Came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Died To Save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53:1-12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16:29-34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</p:txBody>
      </p:sp>
    </p:spTree>
    <p:extLst>
      <p:ext uri="{BB962C8B-B14F-4D97-AF65-F5344CB8AC3E}">
        <p14:creationId xmlns:p14="http://schemas.microsoft.com/office/powerpoint/2010/main" val="143072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Born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Came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Died To Save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Lives To Save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6:1-3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3:18-22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2:1-3</a:t>
            </a:r>
          </a:p>
        </p:txBody>
      </p:sp>
    </p:spTree>
    <p:extLst>
      <p:ext uri="{BB962C8B-B14F-4D97-AF65-F5344CB8AC3E}">
        <p14:creationId xmlns:p14="http://schemas.microsoft.com/office/powerpoint/2010/main" val="193464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dirty="0"/>
              <a:t>The Good News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9600" dirty="0"/>
              <a:t>Jesus</a:t>
            </a:r>
          </a:p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9600" dirty="0"/>
              <a:t>Saves</a:t>
            </a: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Acts 16:29-34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Romans 10:8-10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3:18-22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1John 2:1-3</a:t>
            </a:r>
          </a:p>
        </p:txBody>
      </p:sp>
    </p:spTree>
    <p:extLst>
      <p:ext uri="{BB962C8B-B14F-4D97-AF65-F5344CB8AC3E}">
        <p14:creationId xmlns:p14="http://schemas.microsoft.com/office/powerpoint/2010/main" val="428616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Good News Of Salvation</vt:lpstr>
      <vt:lpstr>Jesus Saves</vt:lpstr>
      <vt:lpstr>Jesus Saves</vt:lpstr>
      <vt:lpstr>Jesus Saves</vt:lpstr>
      <vt:lpstr>Jesus Saves</vt:lpstr>
      <vt:lpstr>The Good News Of 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Good News Of Salvation</dc:title>
  <dc:creator>Dan Henderson</dc:creator>
  <cp:lastModifiedBy>Dan Henderson</cp:lastModifiedBy>
  <cp:revision>1</cp:revision>
  <dcterms:created xsi:type="dcterms:W3CDTF">2022-12-11T13:44:58Z</dcterms:created>
  <dcterms:modified xsi:type="dcterms:W3CDTF">2022-12-11T13:58:41Z</dcterms:modified>
</cp:coreProperties>
</file>