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4" r:id="rId5"/>
    <p:sldId id="26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6" d="100"/>
          <a:sy n="56" d="100"/>
        </p:scale>
        <p:origin x="36" y="10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465"/>
            <a:ext cx="9144000" cy="3236498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Exceeding Righteousness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Matthew 5:17-20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Exceed In Righteousness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04815"/>
            <a:ext cx="5181600" cy="428806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Obey All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2:10–11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23:1–31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16:13–15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Exceed In Righteousness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04815"/>
            <a:ext cx="5181600" cy="428806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Obey All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Exceed</a:t>
            </a:r>
          </a:p>
          <a:p>
            <a:pPr marL="457200" lvl="1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en-US" sz="4000" dirty="0"/>
              <a:t>Leaving World</a:t>
            </a:r>
          </a:p>
          <a:p>
            <a:pPr marL="457200" lvl="1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en-US" sz="4000" dirty="0"/>
              <a:t>Transformation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46221" y="1825625"/>
            <a:ext cx="5807579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3:1–3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6:24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6:9–10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2:15–17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12:1–2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Galatians 2:20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1:21–23; 2:6–7; 3:1–4</a:t>
            </a:r>
          </a:p>
        </p:txBody>
      </p:sp>
    </p:spTree>
    <p:extLst>
      <p:ext uri="{BB962C8B-B14F-4D97-AF65-F5344CB8AC3E}">
        <p14:creationId xmlns:p14="http://schemas.microsoft.com/office/powerpoint/2010/main" val="331567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Exceed In Righteousness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04815"/>
            <a:ext cx="5181600" cy="428806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Obey All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Exceed</a:t>
            </a:r>
          </a:p>
          <a:p>
            <a:pPr marL="457200" lvl="1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en-US" sz="4000" dirty="0"/>
              <a:t>Compassion/Love</a:t>
            </a:r>
          </a:p>
          <a:p>
            <a:pPr marL="457200" lvl="1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en-US" sz="4000" dirty="0"/>
              <a:t>Living Faith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46221" y="1825625"/>
            <a:ext cx="5807579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13:1–8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2:14–17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2:4–6; 3:18</a:t>
            </a:r>
          </a:p>
        </p:txBody>
      </p:sp>
    </p:spTree>
    <p:extLst>
      <p:ext uri="{BB962C8B-B14F-4D97-AF65-F5344CB8AC3E}">
        <p14:creationId xmlns:p14="http://schemas.microsoft.com/office/powerpoint/2010/main" val="263147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Exceed In Righteousness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04815"/>
            <a:ext cx="5181600" cy="428806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Obey All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Exceed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Commitment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28:20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8:31–32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2John 9</a:t>
            </a:r>
          </a:p>
        </p:txBody>
      </p:sp>
    </p:spTree>
    <p:extLst>
      <p:ext uri="{BB962C8B-B14F-4D97-AF65-F5344CB8AC3E}">
        <p14:creationId xmlns:p14="http://schemas.microsoft.com/office/powerpoint/2010/main" val="1887654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8</TotalTime>
  <Words>74</Words>
  <Application>Microsoft Office PowerPoint</Application>
  <PresentationFormat>Widescreen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Exceeding Righteousness</vt:lpstr>
      <vt:lpstr>Exceed In Righteousness</vt:lpstr>
      <vt:lpstr>Exceed In Righteousness</vt:lpstr>
      <vt:lpstr>Exceed In Righteousness</vt:lpstr>
      <vt:lpstr>Exceed In Righteousness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Exceeding Righteousness</dc:title>
  <dc:creator>Dan Henderson</dc:creator>
  <cp:lastModifiedBy>Dan Henderson</cp:lastModifiedBy>
  <cp:revision>1</cp:revision>
  <dcterms:created xsi:type="dcterms:W3CDTF">2023-01-15T01:09:35Z</dcterms:created>
  <dcterms:modified xsi:type="dcterms:W3CDTF">2023-01-15T01:18:25Z</dcterms:modified>
</cp:coreProperties>
</file>