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3" r:id="rId4"/>
    <p:sldId id="262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Firm In My Belief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2Timothy 1:8-14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Bible Is Our Foundation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3:4–5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8:32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Bible Is Our Foundation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Prepare To Understand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5:11–14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2:2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8:18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3:16</a:t>
            </a:r>
          </a:p>
        </p:txBody>
      </p:sp>
    </p:spTree>
    <p:extLst>
      <p:ext uri="{BB962C8B-B14F-4D97-AF65-F5344CB8AC3E}">
        <p14:creationId xmlns:p14="http://schemas.microsoft.com/office/powerpoint/2010/main" val="1500365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Bible Is Our Foundation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Prepare To Understand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Remove Preconceptions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Matthew 22:29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17:11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1:9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119:104</a:t>
            </a:r>
          </a:p>
        </p:txBody>
      </p:sp>
    </p:spTree>
    <p:extLst>
      <p:ext uri="{BB962C8B-B14F-4D97-AF65-F5344CB8AC3E}">
        <p14:creationId xmlns:p14="http://schemas.microsoft.com/office/powerpoint/2010/main" val="2666590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Bible Is Our Foundation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Prepare To Understand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Remove Preconceptions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Use Skill &amp; Reason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Acts 24:25</a:t>
            </a:r>
          </a:p>
        </p:txBody>
      </p:sp>
    </p:spTree>
    <p:extLst>
      <p:ext uri="{BB962C8B-B14F-4D97-AF65-F5344CB8AC3E}">
        <p14:creationId xmlns:p14="http://schemas.microsoft.com/office/powerpoint/2010/main" val="1134788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Bible Is Our Foundation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Prepare To Understand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Remove Preconceptions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Use Skill &amp; Reason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Need To Understand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Hosea 4:6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3:14–17</a:t>
            </a:r>
          </a:p>
        </p:txBody>
      </p:sp>
    </p:spTree>
    <p:extLst>
      <p:ext uri="{BB962C8B-B14F-4D97-AF65-F5344CB8AC3E}">
        <p14:creationId xmlns:p14="http://schemas.microsoft.com/office/powerpoint/2010/main" val="1763724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14</TotalTime>
  <Words>85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Firm In My Belief</vt:lpstr>
      <vt:lpstr>Bible Is Our Foundation</vt:lpstr>
      <vt:lpstr>Bible Is Our Foundation</vt:lpstr>
      <vt:lpstr>Bible Is Our Foundation</vt:lpstr>
      <vt:lpstr>Bible Is Our Foundation</vt:lpstr>
      <vt:lpstr>Bible Is Our Foundation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Firm In My Belief</dc:title>
  <dc:creator>Dan Henderson</dc:creator>
  <cp:lastModifiedBy>Dan Henderson</cp:lastModifiedBy>
  <cp:revision>2</cp:revision>
  <dcterms:created xsi:type="dcterms:W3CDTF">2023-01-01T01:48:49Z</dcterms:created>
  <dcterms:modified xsi:type="dcterms:W3CDTF">2023-01-01T02:05:52Z</dcterms:modified>
</cp:coreProperties>
</file>