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1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Henderson" userId="6e2e7b28a05f6ab1" providerId="LiveId" clId="{0C02C8B3-E7DC-4BB8-90B3-F7A3575C72CA}"/>
    <pc:docChg chg="undo redo custSel modSld">
      <pc:chgData name="Dan Henderson" userId="6e2e7b28a05f6ab1" providerId="LiveId" clId="{0C02C8B3-E7DC-4BB8-90B3-F7A3575C72CA}" dt="2023-01-29T02:18:38.593" v="5" actId="20577"/>
      <pc:docMkLst>
        <pc:docMk/>
      </pc:docMkLst>
      <pc:sldChg chg="modSp mod">
        <pc:chgData name="Dan Henderson" userId="6e2e7b28a05f6ab1" providerId="LiveId" clId="{0C02C8B3-E7DC-4BB8-90B3-F7A3575C72CA}" dt="2023-01-29T02:18:32.854" v="3" actId="20577"/>
        <pc:sldMkLst>
          <pc:docMk/>
          <pc:sldMk cId="1890398884" sldId="256"/>
        </pc:sldMkLst>
        <pc:spChg chg="mod">
          <ac:chgData name="Dan Henderson" userId="6e2e7b28a05f6ab1" providerId="LiveId" clId="{0C02C8B3-E7DC-4BB8-90B3-F7A3575C72CA}" dt="2023-01-29T02:18:32.854" v="3" actId="20577"/>
          <ac:spMkLst>
            <pc:docMk/>
            <pc:sldMk cId="1890398884" sldId="256"/>
            <ac:spMk id="2" creationId="{CFB60702-3814-43A3-88CE-3E02DF6A84F5}"/>
          </ac:spMkLst>
        </pc:spChg>
      </pc:sldChg>
      <pc:sldChg chg="modSp mod">
        <pc:chgData name="Dan Henderson" userId="6e2e7b28a05f6ab1" providerId="LiveId" clId="{0C02C8B3-E7DC-4BB8-90B3-F7A3575C72CA}" dt="2023-01-29T02:18:38.593" v="5" actId="20577"/>
        <pc:sldMkLst>
          <pc:docMk/>
          <pc:sldMk cId="3386649474" sldId="265"/>
        </pc:sldMkLst>
        <pc:spChg chg="mod">
          <ac:chgData name="Dan Henderson" userId="6e2e7b28a05f6ab1" providerId="LiveId" clId="{0C02C8B3-E7DC-4BB8-90B3-F7A3575C72CA}" dt="2023-01-29T02:18:38.593" v="5" actId="20577"/>
          <ac:spMkLst>
            <pc:docMk/>
            <pc:sldMk cId="3386649474" sldId="265"/>
            <ac:spMk id="4" creationId="{DEEC86C5-B68D-4489-AD61-CE7F055938D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It Takes Two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Genesis 2:21-25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Designed Marriage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2:15-25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19:3-6</a:t>
            </a:r>
          </a:p>
        </p:txBody>
      </p:sp>
    </p:spTree>
    <p:extLst>
      <p:ext uri="{BB962C8B-B14F-4D97-AF65-F5344CB8AC3E}">
        <p14:creationId xmlns:p14="http://schemas.microsoft.com/office/powerpoint/2010/main" val="668416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Designed Marriage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Not For Everyone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7:7-9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7:25-28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7:32-35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Designed Marriage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Not For Everyone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He Leads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5:22-24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11:8-9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3:1-6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2:3-5</a:t>
            </a:r>
          </a:p>
        </p:txBody>
      </p:sp>
    </p:spTree>
    <p:extLst>
      <p:ext uri="{BB962C8B-B14F-4D97-AF65-F5344CB8AC3E}">
        <p14:creationId xmlns:p14="http://schemas.microsoft.com/office/powerpoint/2010/main" val="1658401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Designed Marriage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Not For Everyone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He Leads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She Is Valued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5:25-30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3:7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3:19</a:t>
            </a:r>
          </a:p>
        </p:txBody>
      </p:sp>
    </p:spTree>
    <p:extLst>
      <p:ext uri="{BB962C8B-B14F-4D97-AF65-F5344CB8AC3E}">
        <p14:creationId xmlns:p14="http://schemas.microsoft.com/office/powerpoint/2010/main" val="1397485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Designed Marriage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Not For Everyone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He Leads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She Is Valued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They Are One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2:23-24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19:4-6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5:33</a:t>
            </a:r>
          </a:p>
        </p:txBody>
      </p:sp>
    </p:spTree>
    <p:extLst>
      <p:ext uri="{BB962C8B-B14F-4D97-AF65-F5344CB8AC3E}">
        <p14:creationId xmlns:p14="http://schemas.microsoft.com/office/powerpoint/2010/main" val="3386649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Designed Marriage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Not For Everyone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He Leads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She Is Valued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They Are One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Life Commitment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7:1-5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7:39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5:33</a:t>
            </a:r>
          </a:p>
        </p:txBody>
      </p:sp>
    </p:spTree>
    <p:extLst>
      <p:ext uri="{BB962C8B-B14F-4D97-AF65-F5344CB8AC3E}">
        <p14:creationId xmlns:p14="http://schemas.microsoft.com/office/powerpoint/2010/main" val="295332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8</TotalTime>
  <Words>103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It Takes Two</vt:lpstr>
      <vt:lpstr>God Designed Marriage</vt:lpstr>
      <vt:lpstr>God Designed Marriage</vt:lpstr>
      <vt:lpstr>God Designed Marriage</vt:lpstr>
      <vt:lpstr>God Designed Marriage</vt:lpstr>
      <vt:lpstr>God Designed Marriage</vt:lpstr>
      <vt:lpstr>God Designed Marriage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Marriage - It Takes Two</dc:title>
  <dc:creator>Dan Henderson</dc:creator>
  <cp:lastModifiedBy>Dan Henderson</cp:lastModifiedBy>
  <cp:revision>1</cp:revision>
  <dcterms:created xsi:type="dcterms:W3CDTF">2023-01-29T02:09:58Z</dcterms:created>
  <dcterms:modified xsi:type="dcterms:W3CDTF">2023-01-29T02:18:45Z</dcterms:modified>
</cp:coreProperties>
</file>