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099"/>
            <a:ext cx="9144000" cy="3304864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Whatever One Sows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5:16-6:10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Am I Sowing?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Always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Determined Sowing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Am I Sowing?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Always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Determined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Sowing Brings Fruit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8:7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10:13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6:7–9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9:6</a:t>
            </a:r>
          </a:p>
        </p:txBody>
      </p:sp>
    </p:spTree>
    <p:extLst>
      <p:ext uri="{BB962C8B-B14F-4D97-AF65-F5344CB8AC3E}">
        <p14:creationId xmlns:p14="http://schemas.microsoft.com/office/powerpoint/2010/main" val="19663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Am I Sowing?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Always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Determined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Sowing Brings Fruit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Nurture Brings Increase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</a:t>
            </a:r>
          </a:p>
        </p:txBody>
      </p:sp>
    </p:spTree>
    <p:extLst>
      <p:ext uri="{BB962C8B-B14F-4D97-AF65-F5344CB8AC3E}">
        <p14:creationId xmlns:p14="http://schemas.microsoft.com/office/powerpoint/2010/main" val="363991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Am I Sowing?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Always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Determined Sowing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Sowing Brings Fruit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Nurture Brings Increase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General Applications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1:5–8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3:5–9</a:t>
            </a:r>
          </a:p>
        </p:txBody>
      </p:sp>
    </p:spTree>
    <p:extLst>
      <p:ext uri="{BB962C8B-B14F-4D97-AF65-F5344CB8AC3E}">
        <p14:creationId xmlns:p14="http://schemas.microsoft.com/office/powerpoint/2010/main" val="259415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4</TotalTime>
  <Words>74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Whatever One Sows</vt:lpstr>
      <vt:lpstr>What Am I Sowing?</vt:lpstr>
      <vt:lpstr>What Am I Sowing?</vt:lpstr>
      <vt:lpstr>What Am I Sowing?</vt:lpstr>
      <vt:lpstr>What Am I Sowing?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Whatever One Sows</dc:title>
  <dc:creator>Dan Henderson</dc:creator>
  <cp:lastModifiedBy>Dan Henderson</cp:lastModifiedBy>
  <cp:revision>1</cp:revision>
  <dcterms:created xsi:type="dcterms:W3CDTF">2023-01-22T01:17:14Z</dcterms:created>
  <dcterms:modified xsi:type="dcterms:W3CDTF">2023-01-22T01:21:33Z</dcterms:modified>
</cp:coreProperties>
</file>