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‘Fess 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1John 1:8-10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Acknowledge My Sin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ctr" anchorCtr="1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solidFill>
                  <a:schemeClr val="accent4"/>
                </a:solidFill>
              </a:rPr>
              <a:t>Psalm 51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solidFill>
                  <a:schemeClr val="accent4"/>
                </a:solidFill>
              </a:rPr>
              <a:t>Psalm 38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Acknowledge My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Humbly Confess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1:8–10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66:1–2; 57:15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4:6–10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19:17–20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1:12–14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5:23-24; 18:15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15:17–21; 18:9–14</a:t>
            </a:r>
          </a:p>
        </p:txBody>
      </p:sp>
    </p:spTree>
    <p:extLst>
      <p:ext uri="{BB962C8B-B14F-4D97-AF65-F5344CB8AC3E}">
        <p14:creationId xmlns:p14="http://schemas.microsoft.com/office/powerpoint/2010/main" val="90361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Acknowledge My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Humbly Confess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Blessing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103:6–14; 32:1–5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7:10–11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12:11–13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2:24–25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28:13</a:t>
            </a:r>
          </a:p>
        </p:txBody>
      </p:sp>
    </p:spTree>
    <p:extLst>
      <p:ext uri="{BB962C8B-B14F-4D97-AF65-F5344CB8AC3E}">
        <p14:creationId xmlns:p14="http://schemas.microsoft.com/office/powerpoint/2010/main" val="101405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Acknowledge My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Humbly Confess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Blessing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Acknowledge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3:23–27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Micah 6:6–8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17:10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64:6</a:t>
            </a:r>
          </a:p>
        </p:txBody>
      </p:sp>
    </p:spTree>
    <p:extLst>
      <p:ext uri="{BB962C8B-B14F-4D97-AF65-F5344CB8AC3E}">
        <p14:creationId xmlns:p14="http://schemas.microsoft.com/office/powerpoint/2010/main" val="3074853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Acknowledge My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Humbly Confess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Blessing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Acknowledge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7:10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8:12</a:t>
            </a:r>
          </a:p>
        </p:txBody>
      </p:sp>
    </p:spTree>
    <p:extLst>
      <p:ext uri="{BB962C8B-B14F-4D97-AF65-F5344CB8AC3E}">
        <p14:creationId xmlns:p14="http://schemas.microsoft.com/office/powerpoint/2010/main" val="4075013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90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‘Fess Up</vt:lpstr>
      <vt:lpstr>Acknowledge My Sin</vt:lpstr>
      <vt:lpstr>Acknowledge My Sin</vt:lpstr>
      <vt:lpstr>Acknowledge My Sin</vt:lpstr>
      <vt:lpstr>Acknowledge My Sin</vt:lpstr>
      <vt:lpstr>Acknowledge My Sin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‘Fess Up</dc:title>
  <dc:creator>Dan Henderson</dc:creator>
  <cp:lastModifiedBy>Dan Henderson</cp:lastModifiedBy>
  <cp:revision>1</cp:revision>
  <dcterms:created xsi:type="dcterms:W3CDTF">2023-02-26T01:18:55Z</dcterms:created>
  <dcterms:modified xsi:type="dcterms:W3CDTF">2023-02-26T01:26:01Z</dcterms:modified>
</cp:coreProperties>
</file>