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3424" y="1122363"/>
            <a:ext cx="10665152" cy="238760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Make A Joyful Noise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Psalm 100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Should 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Encourage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26:30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14:26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Should 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Encourage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Direction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15:9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2:12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16:25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5:13</a:t>
            </a:r>
          </a:p>
        </p:txBody>
      </p:sp>
    </p:spTree>
    <p:extLst>
      <p:ext uri="{BB962C8B-B14F-4D97-AF65-F5344CB8AC3E}">
        <p14:creationId xmlns:p14="http://schemas.microsoft.com/office/powerpoint/2010/main" val="3873407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Should 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Encourage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Direction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Spirit &amp; Understanding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14:15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5:18-21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3:12-17</a:t>
            </a:r>
          </a:p>
        </p:txBody>
      </p:sp>
    </p:spTree>
    <p:extLst>
      <p:ext uri="{BB962C8B-B14F-4D97-AF65-F5344CB8AC3E}">
        <p14:creationId xmlns:p14="http://schemas.microsoft.com/office/powerpoint/2010/main" val="2068251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Should 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Encourage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Direction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Spirit &amp; Understanding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Worship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Songs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5:13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26:30</a:t>
            </a:r>
          </a:p>
        </p:txBody>
      </p:sp>
    </p:spTree>
    <p:extLst>
      <p:ext uri="{BB962C8B-B14F-4D97-AF65-F5344CB8AC3E}">
        <p14:creationId xmlns:p14="http://schemas.microsoft.com/office/powerpoint/2010/main" val="1448561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</TotalTime>
  <Words>63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Make A Joyful Noise</vt:lpstr>
      <vt:lpstr>We Should Sing</vt:lpstr>
      <vt:lpstr>We Should Sing</vt:lpstr>
      <vt:lpstr>We Should Sing</vt:lpstr>
      <vt:lpstr>We Should Sing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Make A Joyful Noise</dc:title>
  <dc:creator>Dan Henderson</dc:creator>
  <cp:lastModifiedBy>Dan Henderson</cp:lastModifiedBy>
  <cp:revision>1</cp:revision>
  <dcterms:created xsi:type="dcterms:W3CDTF">2023-02-05T02:10:31Z</dcterms:created>
  <dcterms:modified xsi:type="dcterms:W3CDTF">2023-02-05T02:18:25Z</dcterms:modified>
</cp:coreProperties>
</file>