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4" r:id="rId5"/>
    <p:sldId id="265" r:id="rId6"/>
    <p:sldId id="266" r:id="rId7"/>
    <p:sldId id="262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There Is A Pattern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Exodus 25:1–9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Everything Has A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Organization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Worship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Discipline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Love of Brethren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13:34–35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1:22-23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13:1</a:t>
            </a:r>
          </a:p>
        </p:txBody>
      </p:sp>
    </p:spTree>
    <p:extLst>
      <p:ext uri="{BB962C8B-B14F-4D97-AF65-F5344CB8AC3E}">
        <p14:creationId xmlns:p14="http://schemas.microsoft.com/office/powerpoint/2010/main" val="967502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His Pattern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16:15–18</a:t>
            </a:r>
          </a:p>
        </p:txBody>
      </p:sp>
    </p:spTree>
    <p:extLst>
      <p:ext uri="{BB962C8B-B14F-4D97-AF65-F5344CB8AC3E}">
        <p14:creationId xmlns:p14="http://schemas.microsoft.com/office/powerpoint/2010/main" val="3914859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Everything Has A Pattern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7:44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8:5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25:40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Everything Has A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Name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56418" y="1825625"/>
            <a:ext cx="5397381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11:25-26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16:16</a:t>
            </a:r>
          </a:p>
        </p:txBody>
      </p:sp>
    </p:spTree>
    <p:extLst>
      <p:ext uri="{BB962C8B-B14F-4D97-AF65-F5344CB8AC3E}">
        <p14:creationId xmlns:p14="http://schemas.microsoft.com/office/powerpoint/2010/main" val="3192485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Everything Has A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Name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Foundation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25682" y="1825625"/>
            <a:ext cx="5628118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3:11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16:15-18</a:t>
            </a:r>
          </a:p>
        </p:txBody>
      </p:sp>
    </p:spTree>
    <p:extLst>
      <p:ext uri="{BB962C8B-B14F-4D97-AF65-F5344CB8AC3E}">
        <p14:creationId xmlns:p14="http://schemas.microsoft.com/office/powerpoint/2010/main" val="2860717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Everything Has A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Name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Foundation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Law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25682" y="1825625"/>
            <a:ext cx="5628118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14:37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3:16-17</a:t>
            </a:r>
          </a:p>
        </p:txBody>
      </p:sp>
    </p:spTree>
    <p:extLst>
      <p:ext uri="{BB962C8B-B14F-4D97-AF65-F5344CB8AC3E}">
        <p14:creationId xmlns:p14="http://schemas.microsoft.com/office/powerpoint/2010/main" val="1930361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Everything Has A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Name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Foundation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Law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Membership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25682" y="1825625"/>
            <a:ext cx="5628118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2:38-41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3:25-27</a:t>
            </a:r>
          </a:p>
        </p:txBody>
      </p:sp>
    </p:spTree>
    <p:extLst>
      <p:ext uri="{BB962C8B-B14F-4D97-AF65-F5344CB8AC3E}">
        <p14:creationId xmlns:p14="http://schemas.microsoft.com/office/powerpoint/2010/main" val="363748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Everything Has A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Organization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14:23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1:1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4:11-12</a:t>
            </a:r>
          </a:p>
        </p:txBody>
      </p:sp>
    </p:spTree>
    <p:extLst>
      <p:ext uri="{BB962C8B-B14F-4D97-AF65-F5344CB8AC3E}">
        <p14:creationId xmlns:p14="http://schemas.microsoft.com/office/powerpoint/2010/main" val="1686477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Everything Has A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Organization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Worship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2:42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5:18-21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20:7</a:t>
            </a:r>
          </a:p>
        </p:txBody>
      </p:sp>
    </p:spTree>
    <p:extLst>
      <p:ext uri="{BB962C8B-B14F-4D97-AF65-F5344CB8AC3E}">
        <p14:creationId xmlns:p14="http://schemas.microsoft.com/office/powerpoint/2010/main" val="1560551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Everything Has A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Organization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Worship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Discipline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18:17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5:4-5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2:14-16</a:t>
            </a:r>
          </a:p>
        </p:txBody>
      </p:sp>
    </p:spTree>
    <p:extLst>
      <p:ext uri="{BB962C8B-B14F-4D97-AF65-F5344CB8AC3E}">
        <p14:creationId xmlns:p14="http://schemas.microsoft.com/office/powerpoint/2010/main" val="3072199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10</TotalTime>
  <Words>114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There Is A Pattern</vt:lpstr>
      <vt:lpstr>Everything Has A Pattern</vt:lpstr>
      <vt:lpstr>Everything Has A Pattern</vt:lpstr>
      <vt:lpstr>Everything Has A Pattern</vt:lpstr>
      <vt:lpstr>Everything Has A Pattern</vt:lpstr>
      <vt:lpstr>Everything Has A Pattern</vt:lpstr>
      <vt:lpstr>Everything Has A Pattern</vt:lpstr>
      <vt:lpstr>Everything Has A Pattern</vt:lpstr>
      <vt:lpstr>Everything Has A Pattern</vt:lpstr>
      <vt:lpstr>Everything Has A Pattern</vt:lpstr>
      <vt:lpstr>His Pattern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 Is A Pattern</dc:title>
  <dc:creator>Dan Henderson</dc:creator>
  <cp:lastModifiedBy>Dan Henderson</cp:lastModifiedBy>
  <cp:revision>1</cp:revision>
  <dcterms:created xsi:type="dcterms:W3CDTF">2023-02-19T01:14:24Z</dcterms:created>
  <dcterms:modified xsi:type="dcterms:W3CDTF">2023-02-19T01:24:54Z</dcterms:modified>
</cp:coreProperties>
</file>