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3" r:id="rId4"/>
    <p:sldId id="264" r:id="rId5"/>
    <p:sldId id="265" r:id="rId6"/>
    <p:sldId id="266" r:id="rId7"/>
    <p:sldId id="262" r:id="rId8"/>
    <p:sldId id="267" r:id="rId9"/>
    <p:sldId id="268" r:id="rId10"/>
    <p:sldId id="269" r:id="rId11"/>
    <p:sldId id="270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6" autoAdjust="0"/>
    <p:restoredTop sz="94660"/>
  </p:normalViewPr>
  <p:slideViewPr>
    <p:cSldViewPr snapToGrid="0">
      <p:cViewPr varScale="1">
        <p:scale>
          <a:sx n="56" d="100"/>
          <a:sy n="56" d="100"/>
        </p:scale>
        <p:origin x="36" y="10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2/18/2023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364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2/18/2023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698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2/18/2023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193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2/18/2023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030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2/18/2023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053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2/18/2023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913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2/18/2023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792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2/18/2023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64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2/18/2023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007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2/18/2023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209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2/18/2023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759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A2B14-DE4A-419E-BB03-91A6FB09514B}" type="datetimeFigureOut">
              <a:rPr lang="en-US" smtClean="0"/>
              <a:t>2/18/2023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6082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60702-3814-43A3-88CE-3E02DF6A84F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anchor="ctr" anchorCtr="1">
            <a:normAutofit/>
          </a:bodyPr>
          <a:lstStyle/>
          <a:p>
            <a:r>
              <a:rPr lang="en-US" sz="9600" dirty="0"/>
              <a:t>There Is A Pattern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AFCC95-1D7A-4F80-A80F-89B3C6B8E7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09963"/>
            <a:ext cx="9144000" cy="1655762"/>
          </a:xfrm>
        </p:spPr>
        <p:txBody>
          <a:bodyPr anchor="ctr" anchorCtr="1">
            <a:normAutofit/>
          </a:bodyPr>
          <a:lstStyle/>
          <a:p>
            <a:r>
              <a:rPr lang="en-US" sz="6000" dirty="0">
                <a:solidFill>
                  <a:schemeClr val="accent2"/>
                </a:solidFill>
              </a:rPr>
              <a:t>Exodus 25:1–9</a:t>
            </a:r>
          </a:p>
        </p:txBody>
      </p:sp>
    </p:spTree>
    <p:extLst>
      <p:ext uri="{BB962C8B-B14F-4D97-AF65-F5344CB8AC3E}">
        <p14:creationId xmlns:p14="http://schemas.microsoft.com/office/powerpoint/2010/main" val="18903988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Everything Has A Pattern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400" dirty="0"/>
              <a:t>Organization</a:t>
            </a:r>
          </a:p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400" dirty="0"/>
              <a:t>Worship</a:t>
            </a:r>
          </a:p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400" dirty="0"/>
              <a:t>Discipline</a:t>
            </a:r>
          </a:p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400" dirty="0"/>
              <a:t>Love of Brethren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John 13:34–35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1Peter 1:22-23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Hebrews 13:1</a:t>
            </a:r>
          </a:p>
        </p:txBody>
      </p:sp>
    </p:spTree>
    <p:extLst>
      <p:ext uri="{BB962C8B-B14F-4D97-AF65-F5344CB8AC3E}">
        <p14:creationId xmlns:p14="http://schemas.microsoft.com/office/powerpoint/2010/main" val="9675023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60702-3814-43A3-88CE-3E02DF6A84F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anchor="ctr" anchorCtr="1">
            <a:normAutofit/>
          </a:bodyPr>
          <a:lstStyle/>
          <a:p>
            <a:r>
              <a:rPr lang="en-US" sz="9600" dirty="0"/>
              <a:t>His Pattern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AFCC95-1D7A-4F80-A80F-89B3C6B8E7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09963"/>
            <a:ext cx="9144000" cy="1655762"/>
          </a:xfrm>
        </p:spPr>
        <p:txBody>
          <a:bodyPr anchor="ctr" anchorCtr="1">
            <a:normAutofit/>
          </a:bodyPr>
          <a:lstStyle/>
          <a:p>
            <a:r>
              <a:rPr lang="en-US" sz="6000" dirty="0">
                <a:solidFill>
                  <a:schemeClr val="accent2"/>
                </a:solidFill>
              </a:rPr>
              <a:t>Matthew 16:15–18</a:t>
            </a:r>
          </a:p>
        </p:txBody>
      </p:sp>
    </p:spTree>
    <p:extLst>
      <p:ext uri="{BB962C8B-B14F-4D97-AF65-F5344CB8AC3E}">
        <p14:creationId xmlns:p14="http://schemas.microsoft.com/office/powerpoint/2010/main" val="39148597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Everything Has A Pattern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7:44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Hebrews 8:5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Exodus 25:40</a:t>
            </a:r>
          </a:p>
        </p:txBody>
      </p:sp>
    </p:spTree>
    <p:extLst>
      <p:ext uri="{BB962C8B-B14F-4D97-AF65-F5344CB8AC3E}">
        <p14:creationId xmlns:p14="http://schemas.microsoft.com/office/powerpoint/2010/main" val="1000079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Everything Has A Pattern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400" dirty="0"/>
              <a:t>Name</a:t>
            </a:r>
            <a:endParaRPr lang="en-US" sz="40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956418" y="1825625"/>
            <a:ext cx="5397381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11:25-26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16:16</a:t>
            </a:r>
          </a:p>
        </p:txBody>
      </p:sp>
    </p:spTree>
    <p:extLst>
      <p:ext uri="{BB962C8B-B14F-4D97-AF65-F5344CB8AC3E}">
        <p14:creationId xmlns:p14="http://schemas.microsoft.com/office/powerpoint/2010/main" val="31924854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Everything Has A Pattern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400" dirty="0"/>
              <a:t>Name</a:t>
            </a:r>
          </a:p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400" dirty="0"/>
              <a:t>Foundation</a:t>
            </a:r>
            <a:endParaRPr lang="en-US" sz="40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725682" y="1825625"/>
            <a:ext cx="5628118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1Corinthians 3:11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16:15-18</a:t>
            </a:r>
          </a:p>
        </p:txBody>
      </p:sp>
    </p:spTree>
    <p:extLst>
      <p:ext uri="{BB962C8B-B14F-4D97-AF65-F5344CB8AC3E}">
        <p14:creationId xmlns:p14="http://schemas.microsoft.com/office/powerpoint/2010/main" val="28607177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Everything Has A Pattern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400" dirty="0"/>
              <a:t>Name</a:t>
            </a:r>
          </a:p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400" dirty="0"/>
              <a:t>Foundation</a:t>
            </a:r>
          </a:p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400" dirty="0"/>
              <a:t>Law</a:t>
            </a:r>
            <a:endParaRPr lang="en-US" sz="40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725682" y="1825625"/>
            <a:ext cx="5628118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1Corinthians 14:37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2Timothy 3:16-17</a:t>
            </a:r>
          </a:p>
        </p:txBody>
      </p:sp>
    </p:spTree>
    <p:extLst>
      <p:ext uri="{BB962C8B-B14F-4D97-AF65-F5344CB8AC3E}">
        <p14:creationId xmlns:p14="http://schemas.microsoft.com/office/powerpoint/2010/main" val="19303613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Everything Has A Pattern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400" dirty="0"/>
              <a:t>Name</a:t>
            </a:r>
          </a:p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400" dirty="0"/>
              <a:t>Foundation</a:t>
            </a:r>
          </a:p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400" dirty="0"/>
              <a:t>Law</a:t>
            </a:r>
          </a:p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400" dirty="0"/>
              <a:t>Membership</a:t>
            </a:r>
            <a:endParaRPr lang="en-US" sz="40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725682" y="1825625"/>
            <a:ext cx="5628118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2:38-41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Galatians 3:25-27</a:t>
            </a:r>
          </a:p>
        </p:txBody>
      </p:sp>
    </p:spTree>
    <p:extLst>
      <p:ext uri="{BB962C8B-B14F-4D97-AF65-F5344CB8AC3E}">
        <p14:creationId xmlns:p14="http://schemas.microsoft.com/office/powerpoint/2010/main" val="3637489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Everything Has A Pattern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400" dirty="0"/>
              <a:t>Organization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14:23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Philippians 1:1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Ephesians 4:11-12</a:t>
            </a:r>
          </a:p>
        </p:txBody>
      </p:sp>
    </p:spTree>
    <p:extLst>
      <p:ext uri="{BB962C8B-B14F-4D97-AF65-F5344CB8AC3E}">
        <p14:creationId xmlns:p14="http://schemas.microsoft.com/office/powerpoint/2010/main" val="16864774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Everything Has A Pattern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400" dirty="0"/>
              <a:t>Organization</a:t>
            </a:r>
          </a:p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400" dirty="0"/>
              <a:t>Worship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2:42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Ephesians 5:18-21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20:7</a:t>
            </a:r>
          </a:p>
        </p:txBody>
      </p:sp>
    </p:spTree>
    <p:extLst>
      <p:ext uri="{BB962C8B-B14F-4D97-AF65-F5344CB8AC3E}">
        <p14:creationId xmlns:p14="http://schemas.microsoft.com/office/powerpoint/2010/main" val="15605515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Everything Has A Pattern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400" dirty="0"/>
              <a:t>Organization</a:t>
            </a:r>
          </a:p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400" dirty="0"/>
              <a:t>Worship</a:t>
            </a:r>
          </a:p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400" dirty="0"/>
              <a:t>Discipline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18:17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1Corinthians 5:4-5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Revelation 2:14-16</a:t>
            </a:r>
          </a:p>
        </p:txBody>
      </p:sp>
    </p:spTree>
    <p:extLst>
      <p:ext uri="{BB962C8B-B14F-4D97-AF65-F5344CB8AC3E}">
        <p14:creationId xmlns:p14="http://schemas.microsoft.com/office/powerpoint/2010/main" val="30721999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EB40AC6A-26FB-4FEC-AAAB-ABE7D3FB609F}" vid="{2447D1F2-9046-4EAF-8899-FF9CF2EAEE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00Sermon</Template>
  <TotalTime>10</TotalTime>
  <Words>114</Words>
  <Application>Microsoft Office PowerPoint</Application>
  <PresentationFormat>Widescreen</PresentationFormat>
  <Paragraphs>56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There Is A Pattern</vt:lpstr>
      <vt:lpstr>Everything Has A Pattern</vt:lpstr>
      <vt:lpstr>Everything Has A Pattern</vt:lpstr>
      <vt:lpstr>Everything Has A Pattern</vt:lpstr>
      <vt:lpstr>Everything Has A Pattern</vt:lpstr>
      <vt:lpstr>Everything Has A Pattern</vt:lpstr>
      <vt:lpstr>Everything Has A Pattern</vt:lpstr>
      <vt:lpstr>Everything Has A Pattern</vt:lpstr>
      <vt:lpstr>Everything Has A Pattern</vt:lpstr>
      <vt:lpstr>Everything Has A Pattern</vt:lpstr>
      <vt:lpstr>His Pattern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There Is A Pattern</dc:title>
  <dc:creator>Dan Henderson</dc:creator>
  <cp:lastModifiedBy>Dan Henderson</cp:lastModifiedBy>
  <cp:revision>1</cp:revision>
  <dcterms:created xsi:type="dcterms:W3CDTF">2023-02-19T01:14:24Z</dcterms:created>
  <dcterms:modified xsi:type="dcterms:W3CDTF">2023-02-19T01:24:54Z</dcterms:modified>
</cp:coreProperties>
</file>